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373" r:id="rId5"/>
    <p:sldId id="2147483562" r:id="rId6"/>
    <p:sldId id="2147483614" r:id="rId7"/>
    <p:sldId id="2147483615" r:id="rId8"/>
    <p:sldId id="2147483249" r:id="rId9"/>
    <p:sldId id="2147483617" r:id="rId10"/>
    <p:sldId id="2147483621" r:id="rId11"/>
    <p:sldId id="2147483618" r:id="rId12"/>
    <p:sldId id="2147483622" r:id="rId13"/>
    <p:sldId id="2147483619" r:id="rId14"/>
    <p:sldId id="2147483620" r:id="rId15"/>
    <p:sldId id="374" r:id="rId1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573EEF"/>
    <a:srgbClr val="3E0D81"/>
    <a:srgbClr val="A954F3"/>
    <a:srgbClr val="8627DB"/>
    <a:srgbClr val="FFFFFF"/>
    <a:srgbClr val="E6E6E6"/>
    <a:srgbClr val="573FF0"/>
    <a:srgbClr val="5A3492"/>
    <a:srgbClr val="3F23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72"/>
    <p:restoredTop sz="94719"/>
  </p:normalViewPr>
  <p:slideViewPr>
    <p:cSldViewPr snapToGrid="0">
      <p:cViewPr varScale="1">
        <p:scale>
          <a:sx n="105" d="100"/>
          <a:sy n="105" d="100"/>
        </p:scale>
        <p:origin x="10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3EB969FA-941C-4FDE-B54A-6EEF8AD5F13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17E9769-C27A-40A3-ABFF-448929998AB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01C250-9E4B-488D-BCB6-004DF068DFE9}" type="datetimeFigureOut">
              <a:rPr lang="fr-FR" smtClean="0"/>
              <a:t>02/12/2025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A449367-9F2C-4A29-ABFA-4BBC182C013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B3EA919-57B0-4EB9-9648-0F883D10B73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5060CB-00FF-43FA-8BB7-7EF5A2EABE8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1839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88EEE7-B93B-49AF-A22D-C1244B1CD204}" type="datetimeFigureOut">
              <a:rPr lang="fr-FR" smtClean="0"/>
              <a:t>02/12/2025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1E7DE-7724-4FAA-9313-E9F0A418BAB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9394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microsoft.com/office/2007/relationships/hdphoto" Target="../media/hdphoto7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microsoft.com/office/2007/relationships/hdphoto" Target="../media/hdphoto8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microsoft.com/office/2007/relationships/hdphoto" Target="../media/hdphoto9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microsoft.com/office/2007/relationships/hdphoto" Target="../media/hdphoto10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microsoft.com/office/2007/relationships/hdphoto" Target="../media/hdphoto1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microsoft.com/office/2007/relationships/hdphoto" Target="../media/hdphoto12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microsoft.com/office/2007/relationships/hdphoto" Target="../media/hdphoto13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Ble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re 1">
            <a:extLst>
              <a:ext uri="{FF2B5EF4-FFF2-40B4-BE49-F238E27FC236}">
                <a16:creationId xmlns:a16="http://schemas.microsoft.com/office/drawing/2014/main" id="{D0581710-AA1B-493A-BFBA-1460E3D4C38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88000" y="2127246"/>
            <a:ext cx="8200741" cy="1231106"/>
          </a:xfrm>
          <a:prstGeom prst="rect">
            <a:avLst/>
          </a:prstGeom>
        </p:spPr>
        <p:txBody>
          <a:bodyPr anchor="t"/>
          <a:lstStyle>
            <a:lvl1pPr algn="l">
              <a:lnSpc>
                <a:spcPct val="100000"/>
              </a:lnSpc>
              <a:defRPr sz="4000" b="1" i="0" cap="all" spc="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/>
              <a:t>TÍTULO DE LA PRESENTACIÓN EN DOS LÍNEAS MÁXIMO</a:t>
            </a:r>
            <a:endParaRPr lang="fr-FR"/>
          </a:p>
        </p:txBody>
      </p:sp>
      <p:sp>
        <p:nvSpPr>
          <p:cNvPr id="23" name="Espace réservé du texte 12">
            <a:extLst>
              <a:ext uri="{FF2B5EF4-FFF2-40B4-BE49-F238E27FC236}">
                <a16:creationId xmlns:a16="http://schemas.microsoft.com/office/drawing/2014/main" id="{209A506E-6241-4F98-97C9-ED2BCCA92FD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88000" y="4298950"/>
            <a:ext cx="1607299" cy="193899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 algn="l">
              <a:buNone/>
              <a:defRPr sz="1400" b="1" i="0" spc="3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noProof="0"/>
              <a:t>DÍA MES AÑO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4360FD32-D9B8-48CB-9F69-66C33B7C54D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35373" y="3700890"/>
            <a:ext cx="3142889" cy="312478"/>
          </a:xfrm>
          <a:prstGeom prst="rect">
            <a:avLst/>
          </a:prstGeom>
          <a:solidFill>
            <a:schemeClr val="bg2"/>
          </a:solidFill>
        </p:spPr>
        <p:txBody>
          <a:bodyPr wrap="none" lIns="90000" tIns="54000" rIns="90000" bIns="36000">
            <a:spAutoFit/>
          </a:bodyPr>
          <a:lstStyle>
            <a:lvl1pPr marL="0" indent="0" algn="l">
              <a:buNone/>
              <a:defRPr sz="1600" b="0" i="0" cap="all" spc="30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noProof="0"/>
              <a:t>Nombre del cliente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AED75C3C-425B-CF9C-DF77-7B17865E08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72879" y="6129247"/>
            <a:ext cx="3233126" cy="416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9421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 - couleur 3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rme libre : forme 5">
            <a:extLst>
              <a:ext uri="{FF2B5EF4-FFF2-40B4-BE49-F238E27FC236}">
                <a16:creationId xmlns:a16="http://schemas.microsoft.com/office/drawing/2014/main" id="{BC1F219E-6EE5-45E1-95BF-24AF2AE9B670}"/>
              </a:ext>
            </a:extLst>
          </p:cNvPr>
          <p:cNvSpPr/>
          <p:nvPr userDrawn="1"/>
        </p:nvSpPr>
        <p:spPr>
          <a:xfrm flipH="1">
            <a:off x="1555507" y="-1"/>
            <a:ext cx="3900488" cy="4758107"/>
          </a:xfrm>
          <a:custGeom>
            <a:avLst/>
            <a:gdLst>
              <a:gd name="connsiteX0" fmla="*/ 3900488 w 3900488"/>
              <a:gd name="connsiteY0" fmla="*/ 0 h 4758107"/>
              <a:gd name="connsiteX1" fmla="*/ 0 w 3900488"/>
              <a:gd name="connsiteY1" fmla="*/ 0 h 4758107"/>
              <a:gd name="connsiteX2" fmla="*/ 14 w 3900488"/>
              <a:gd name="connsiteY2" fmla="*/ 13718 h 4758107"/>
              <a:gd name="connsiteX3" fmla="*/ 4907 w 3900488"/>
              <a:gd name="connsiteY3" fmla="*/ 3785761 h 4758107"/>
              <a:gd name="connsiteX4" fmla="*/ 485655 w 3900488"/>
              <a:gd name="connsiteY4" fmla="*/ 4595035 h 4758107"/>
              <a:gd name="connsiteX5" fmla="*/ 1776162 w 3900488"/>
              <a:gd name="connsiteY5" fmla="*/ 4758107 h 4758107"/>
              <a:gd name="connsiteX6" fmla="*/ 3121899 w 3900488"/>
              <a:gd name="connsiteY6" fmla="*/ 4687177 h 4758107"/>
              <a:gd name="connsiteX7" fmla="*/ 3899490 w 3900488"/>
              <a:gd name="connsiteY7" fmla="*/ 3836857 h 4758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00488" h="4758107">
                <a:moveTo>
                  <a:pt x="3900488" y="0"/>
                </a:moveTo>
                <a:lnTo>
                  <a:pt x="0" y="0"/>
                </a:lnTo>
                <a:lnTo>
                  <a:pt x="14" y="13718"/>
                </a:lnTo>
                <a:cubicBezTo>
                  <a:pt x="1645" y="1271066"/>
                  <a:pt x="4874" y="2494869"/>
                  <a:pt x="4907" y="3785761"/>
                </a:cubicBezTo>
                <a:cubicBezTo>
                  <a:pt x="24841" y="4123277"/>
                  <a:pt x="109081" y="4377139"/>
                  <a:pt x="485655" y="4595035"/>
                </a:cubicBezTo>
                <a:cubicBezTo>
                  <a:pt x="819273" y="4751623"/>
                  <a:pt x="1340313" y="4743506"/>
                  <a:pt x="1776162" y="4758107"/>
                </a:cubicBezTo>
                <a:cubicBezTo>
                  <a:pt x="2206535" y="4751258"/>
                  <a:pt x="2611757" y="4763607"/>
                  <a:pt x="3121899" y="4687177"/>
                </a:cubicBezTo>
                <a:cubicBezTo>
                  <a:pt x="3593018" y="4575838"/>
                  <a:pt x="3868926" y="4322154"/>
                  <a:pt x="3899490" y="3836857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A5045EE-9823-4299-B2AD-149B222C233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323746" y="592138"/>
            <a:ext cx="2786062" cy="1998662"/>
          </a:xfrm>
        </p:spPr>
        <p:txBody>
          <a:bodyPr/>
          <a:lstStyle>
            <a:lvl1pPr marL="0" indent="0">
              <a:buNone/>
              <a:defRPr sz="144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03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EFCBD6C-448B-F039-3DA0-4BBDBACDBE5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48608" y="2360258"/>
            <a:ext cx="3972962" cy="2085293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kumimoji="0" lang="fr-FR" sz="5400" b="1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Arial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noProof="0"/>
              <a:t>Título </a:t>
            </a:r>
            <a:r>
              <a:rPr lang="es-ES" noProof="0" err="1"/>
              <a:t>lorem</a:t>
            </a:r>
            <a:r>
              <a:rPr lang="es-ES" noProof="0"/>
              <a:t> </a:t>
            </a:r>
            <a:r>
              <a:rPr lang="es-ES" noProof="0" err="1"/>
              <a:t>ipsum</a:t>
            </a:r>
            <a:endParaRPr lang="es-ES" noProof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E6FD665-EAD5-C3F2-73CB-A3A299321C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72879" y="6129247"/>
            <a:ext cx="3233126" cy="416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424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 - couleur 4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 : forme 6">
            <a:extLst>
              <a:ext uri="{FF2B5EF4-FFF2-40B4-BE49-F238E27FC236}">
                <a16:creationId xmlns:a16="http://schemas.microsoft.com/office/drawing/2014/main" id="{A6029C02-FF1D-4946-B0E8-50832E90EF58}"/>
              </a:ext>
            </a:extLst>
          </p:cNvPr>
          <p:cNvSpPr/>
          <p:nvPr userDrawn="1"/>
        </p:nvSpPr>
        <p:spPr>
          <a:xfrm flipH="1">
            <a:off x="1555507" y="-1"/>
            <a:ext cx="3900488" cy="4758107"/>
          </a:xfrm>
          <a:custGeom>
            <a:avLst/>
            <a:gdLst>
              <a:gd name="connsiteX0" fmla="*/ 3900488 w 3900488"/>
              <a:gd name="connsiteY0" fmla="*/ 0 h 4758107"/>
              <a:gd name="connsiteX1" fmla="*/ 0 w 3900488"/>
              <a:gd name="connsiteY1" fmla="*/ 0 h 4758107"/>
              <a:gd name="connsiteX2" fmla="*/ 14 w 3900488"/>
              <a:gd name="connsiteY2" fmla="*/ 13718 h 4758107"/>
              <a:gd name="connsiteX3" fmla="*/ 4907 w 3900488"/>
              <a:gd name="connsiteY3" fmla="*/ 3785761 h 4758107"/>
              <a:gd name="connsiteX4" fmla="*/ 485655 w 3900488"/>
              <a:gd name="connsiteY4" fmla="*/ 4595035 h 4758107"/>
              <a:gd name="connsiteX5" fmla="*/ 1776162 w 3900488"/>
              <a:gd name="connsiteY5" fmla="*/ 4758107 h 4758107"/>
              <a:gd name="connsiteX6" fmla="*/ 3121899 w 3900488"/>
              <a:gd name="connsiteY6" fmla="*/ 4687177 h 4758107"/>
              <a:gd name="connsiteX7" fmla="*/ 3899490 w 3900488"/>
              <a:gd name="connsiteY7" fmla="*/ 3836857 h 4758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00488" h="4758107">
                <a:moveTo>
                  <a:pt x="3900488" y="0"/>
                </a:moveTo>
                <a:lnTo>
                  <a:pt x="0" y="0"/>
                </a:lnTo>
                <a:lnTo>
                  <a:pt x="14" y="13718"/>
                </a:lnTo>
                <a:cubicBezTo>
                  <a:pt x="1645" y="1271066"/>
                  <a:pt x="4874" y="2494869"/>
                  <a:pt x="4907" y="3785761"/>
                </a:cubicBezTo>
                <a:cubicBezTo>
                  <a:pt x="24841" y="4123277"/>
                  <a:pt x="109081" y="4377139"/>
                  <a:pt x="485655" y="4595035"/>
                </a:cubicBezTo>
                <a:cubicBezTo>
                  <a:pt x="819273" y="4751623"/>
                  <a:pt x="1340313" y="4743506"/>
                  <a:pt x="1776162" y="4758107"/>
                </a:cubicBezTo>
                <a:cubicBezTo>
                  <a:pt x="2206535" y="4751258"/>
                  <a:pt x="2611757" y="4763607"/>
                  <a:pt x="3121899" y="4687177"/>
                </a:cubicBezTo>
                <a:cubicBezTo>
                  <a:pt x="3593018" y="4575838"/>
                  <a:pt x="3868926" y="4322154"/>
                  <a:pt x="3899490" y="3836857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6BE4419-5819-4E16-B314-B7BBE4C6090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312988" y="592138"/>
            <a:ext cx="2786062" cy="1998662"/>
          </a:xfrm>
        </p:spPr>
        <p:txBody>
          <a:bodyPr/>
          <a:lstStyle>
            <a:lvl1pPr marL="0" indent="0">
              <a:buNone/>
              <a:defRPr sz="144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04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54FF09C-DA49-E884-5E33-0F44AF01D33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48608" y="2360258"/>
            <a:ext cx="3972962" cy="2085293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kumimoji="0" lang="fr-FR" sz="5400" b="1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Arial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noProof="0"/>
              <a:t>Título </a:t>
            </a:r>
            <a:r>
              <a:rPr lang="es-ES" noProof="0" err="1"/>
              <a:t>lorem</a:t>
            </a:r>
            <a:r>
              <a:rPr lang="es-ES" noProof="0"/>
              <a:t> </a:t>
            </a:r>
            <a:r>
              <a:rPr lang="es-ES" noProof="0" err="1"/>
              <a:t>ipsum</a:t>
            </a:r>
            <a:endParaRPr lang="es-ES" noProof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377E99B-DA1B-596A-12F3-CA5A3E2286D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72879" y="6129247"/>
            <a:ext cx="3233126" cy="416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5367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 - couleur 5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 : forme 6">
            <a:extLst>
              <a:ext uri="{FF2B5EF4-FFF2-40B4-BE49-F238E27FC236}">
                <a16:creationId xmlns:a16="http://schemas.microsoft.com/office/drawing/2014/main" id="{EFAE98A2-8138-4EE9-A8BE-5A0AFAE9122D}"/>
              </a:ext>
            </a:extLst>
          </p:cNvPr>
          <p:cNvSpPr/>
          <p:nvPr userDrawn="1"/>
        </p:nvSpPr>
        <p:spPr>
          <a:xfrm flipH="1">
            <a:off x="1555507" y="-1"/>
            <a:ext cx="3900488" cy="4758107"/>
          </a:xfrm>
          <a:custGeom>
            <a:avLst/>
            <a:gdLst>
              <a:gd name="connsiteX0" fmla="*/ 3900488 w 3900488"/>
              <a:gd name="connsiteY0" fmla="*/ 0 h 4758107"/>
              <a:gd name="connsiteX1" fmla="*/ 0 w 3900488"/>
              <a:gd name="connsiteY1" fmla="*/ 0 h 4758107"/>
              <a:gd name="connsiteX2" fmla="*/ 14 w 3900488"/>
              <a:gd name="connsiteY2" fmla="*/ 13718 h 4758107"/>
              <a:gd name="connsiteX3" fmla="*/ 4907 w 3900488"/>
              <a:gd name="connsiteY3" fmla="*/ 3785761 h 4758107"/>
              <a:gd name="connsiteX4" fmla="*/ 485655 w 3900488"/>
              <a:gd name="connsiteY4" fmla="*/ 4595035 h 4758107"/>
              <a:gd name="connsiteX5" fmla="*/ 1776162 w 3900488"/>
              <a:gd name="connsiteY5" fmla="*/ 4758107 h 4758107"/>
              <a:gd name="connsiteX6" fmla="*/ 3121899 w 3900488"/>
              <a:gd name="connsiteY6" fmla="*/ 4687177 h 4758107"/>
              <a:gd name="connsiteX7" fmla="*/ 3899490 w 3900488"/>
              <a:gd name="connsiteY7" fmla="*/ 3836857 h 4758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00488" h="4758107">
                <a:moveTo>
                  <a:pt x="3900488" y="0"/>
                </a:moveTo>
                <a:lnTo>
                  <a:pt x="0" y="0"/>
                </a:lnTo>
                <a:lnTo>
                  <a:pt x="14" y="13718"/>
                </a:lnTo>
                <a:cubicBezTo>
                  <a:pt x="1645" y="1271066"/>
                  <a:pt x="4874" y="2494869"/>
                  <a:pt x="4907" y="3785761"/>
                </a:cubicBezTo>
                <a:cubicBezTo>
                  <a:pt x="24841" y="4123277"/>
                  <a:pt x="109081" y="4377139"/>
                  <a:pt x="485655" y="4595035"/>
                </a:cubicBezTo>
                <a:cubicBezTo>
                  <a:pt x="819273" y="4751623"/>
                  <a:pt x="1340313" y="4743506"/>
                  <a:pt x="1776162" y="4758107"/>
                </a:cubicBezTo>
                <a:cubicBezTo>
                  <a:pt x="2206535" y="4751258"/>
                  <a:pt x="2611757" y="4763607"/>
                  <a:pt x="3121899" y="4687177"/>
                </a:cubicBezTo>
                <a:cubicBezTo>
                  <a:pt x="3593018" y="4575838"/>
                  <a:pt x="3868926" y="4322154"/>
                  <a:pt x="3899490" y="383685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1B28701-941F-4C97-AD87-1B8D6E4B30C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323746" y="602896"/>
            <a:ext cx="2797175" cy="1998662"/>
          </a:xfrm>
        </p:spPr>
        <p:txBody>
          <a:bodyPr/>
          <a:lstStyle>
            <a:lvl1pPr marL="0" indent="0">
              <a:buNone/>
              <a:defRPr sz="144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05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01B96C9-00B4-8D5B-6EAC-F100F5D5D26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48608" y="2360258"/>
            <a:ext cx="3972962" cy="2085293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kumimoji="0" lang="fr-FR" sz="5400" b="1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Arial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noProof="0"/>
              <a:t>Título </a:t>
            </a:r>
            <a:r>
              <a:rPr lang="es-ES" noProof="0" err="1"/>
              <a:t>lorem</a:t>
            </a:r>
            <a:r>
              <a:rPr lang="es-ES" noProof="0"/>
              <a:t> </a:t>
            </a:r>
            <a:r>
              <a:rPr lang="es-ES" noProof="0" err="1"/>
              <a:t>ipsum</a:t>
            </a:r>
            <a:endParaRPr lang="es-ES" noProof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FAD3E9F-9906-0B79-A670-22C1B37FF3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72879" y="6129247"/>
            <a:ext cx="3233126" cy="416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9731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 - couleur 6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 : forme 6">
            <a:extLst>
              <a:ext uri="{FF2B5EF4-FFF2-40B4-BE49-F238E27FC236}">
                <a16:creationId xmlns:a16="http://schemas.microsoft.com/office/drawing/2014/main" id="{7BEED087-F2FD-4906-8C61-61A7C5DBF264}"/>
              </a:ext>
            </a:extLst>
          </p:cNvPr>
          <p:cNvSpPr/>
          <p:nvPr userDrawn="1"/>
        </p:nvSpPr>
        <p:spPr>
          <a:xfrm flipH="1">
            <a:off x="1555507" y="-1"/>
            <a:ext cx="3900488" cy="4758107"/>
          </a:xfrm>
          <a:custGeom>
            <a:avLst/>
            <a:gdLst>
              <a:gd name="connsiteX0" fmla="*/ 3900488 w 3900488"/>
              <a:gd name="connsiteY0" fmla="*/ 0 h 4758107"/>
              <a:gd name="connsiteX1" fmla="*/ 0 w 3900488"/>
              <a:gd name="connsiteY1" fmla="*/ 0 h 4758107"/>
              <a:gd name="connsiteX2" fmla="*/ 14 w 3900488"/>
              <a:gd name="connsiteY2" fmla="*/ 13718 h 4758107"/>
              <a:gd name="connsiteX3" fmla="*/ 4907 w 3900488"/>
              <a:gd name="connsiteY3" fmla="*/ 3785761 h 4758107"/>
              <a:gd name="connsiteX4" fmla="*/ 485655 w 3900488"/>
              <a:gd name="connsiteY4" fmla="*/ 4595035 h 4758107"/>
              <a:gd name="connsiteX5" fmla="*/ 1776162 w 3900488"/>
              <a:gd name="connsiteY5" fmla="*/ 4758107 h 4758107"/>
              <a:gd name="connsiteX6" fmla="*/ 3121899 w 3900488"/>
              <a:gd name="connsiteY6" fmla="*/ 4687177 h 4758107"/>
              <a:gd name="connsiteX7" fmla="*/ 3899490 w 3900488"/>
              <a:gd name="connsiteY7" fmla="*/ 3836857 h 4758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00488" h="4758107">
                <a:moveTo>
                  <a:pt x="3900488" y="0"/>
                </a:moveTo>
                <a:lnTo>
                  <a:pt x="0" y="0"/>
                </a:lnTo>
                <a:lnTo>
                  <a:pt x="14" y="13718"/>
                </a:lnTo>
                <a:cubicBezTo>
                  <a:pt x="1645" y="1271066"/>
                  <a:pt x="4874" y="2494869"/>
                  <a:pt x="4907" y="3785761"/>
                </a:cubicBezTo>
                <a:cubicBezTo>
                  <a:pt x="24841" y="4123277"/>
                  <a:pt x="109081" y="4377139"/>
                  <a:pt x="485655" y="4595035"/>
                </a:cubicBezTo>
                <a:cubicBezTo>
                  <a:pt x="819273" y="4751623"/>
                  <a:pt x="1340313" y="4743506"/>
                  <a:pt x="1776162" y="4758107"/>
                </a:cubicBezTo>
                <a:cubicBezTo>
                  <a:pt x="2206535" y="4751258"/>
                  <a:pt x="2611757" y="4763607"/>
                  <a:pt x="3121899" y="4687177"/>
                </a:cubicBezTo>
                <a:cubicBezTo>
                  <a:pt x="3593018" y="4575838"/>
                  <a:pt x="3868926" y="4322154"/>
                  <a:pt x="3899490" y="3836857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08FFF5E-B233-4CF2-8E7D-DFF511C3A17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312988" y="592138"/>
            <a:ext cx="2797175" cy="1998662"/>
          </a:xfrm>
        </p:spPr>
        <p:txBody>
          <a:bodyPr/>
          <a:lstStyle>
            <a:lvl1pPr marL="0" indent="0">
              <a:buNone/>
              <a:defRPr sz="144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06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C0E9D45-C1BA-FA22-D0CC-1751BB7F074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48608" y="2360258"/>
            <a:ext cx="3972962" cy="2085293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kumimoji="0" lang="fr-FR" sz="5400" b="1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Arial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noProof="0"/>
              <a:t>Título </a:t>
            </a:r>
            <a:r>
              <a:rPr lang="es-ES" noProof="0" err="1"/>
              <a:t>lorem</a:t>
            </a:r>
            <a:r>
              <a:rPr lang="es-ES" noProof="0"/>
              <a:t> </a:t>
            </a:r>
            <a:r>
              <a:rPr lang="es-ES" noProof="0" err="1"/>
              <a:t>ipsum</a:t>
            </a:r>
            <a:endParaRPr lang="es-ES" noProof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0D8D17F-E797-0BD1-BD7E-42B20562A10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72879" y="6129247"/>
            <a:ext cx="3233126" cy="416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0911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 - couleur 7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 : forme 6">
            <a:extLst>
              <a:ext uri="{FF2B5EF4-FFF2-40B4-BE49-F238E27FC236}">
                <a16:creationId xmlns:a16="http://schemas.microsoft.com/office/drawing/2014/main" id="{9B918CD8-03E5-4DBF-B058-8714A6F9F991}"/>
              </a:ext>
            </a:extLst>
          </p:cNvPr>
          <p:cNvSpPr/>
          <p:nvPr userDrawn="1"/>
        </p:nvSpPr>
        <p:spPr>
          <a:xfrm flipH="1">
            <a:off x="1555507" y="-1"/>
            <a:ext cx="3900488" cy="4758107"/>
          </a:xfrm>
          <a:custGeom>
            <a:avLst/>
            <a:gdLst>
              <a:gd name="connsiteX0" fmla="*/ 3900488 w 3900488"/>
              <a:gd name="connsiteY0" fmla="*/ 0 h 4758107"/>
              <a:gd name="connsiteX1" fmla="*/ 0 w 3900488"/>
              <a:gd name="connsiteY1" fmla="*/ 0 h 4758107"/>
              <a:gd name="connsiteX2" fmla="*/ 14 w 3900488"/>
              <a:gd name="connsiteY2" fmla="*/ 13718 h 4758107"/>
              <a:gd name="connsiteX3" fmla="*/ 4907 w 3900488"/>
              <a:gd name="connsiteY3" fmla="*/ 3785761 h 4758107"/>
              <a:gd name="connsiteX4" fmla="*/ 485655 w 3900488"/>
              <a:gd name="connsiteY4" fmla="*/ 4595035 h 4758107"/>
              <a:gd name="connsiteX5" fmla="*/ 1776162 w 3900488"/>
              <a:gd name="connsiteY5" fmla="*/ 4758107 h 4758107"/>
              <a:gd name="connsiteX6" fmla="*/ 3121899 w 3900488"/>
              <a:gd name="connsiteY6" fmla="*/ 4687177 h 4758107"/>
              <a:gd name="connsiteX7" fmla="*/ 3899490 w 3900488"/>
              <a:gd name="connsiteY7" fmla="*/ 3836857 h 4758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00488" h="4758107">
                <a:moveTo>
                  <a:pt x="3900488" y="0"/>
                </a:moveTo>
                <a:lnTo>
                  <a:pt x="0" y="0"/>
                </a:lnTo>
                <a:lnTo>
                  <a:pt x="14" y="13718"/>
                </a:lnTo>
                <a:cubicBezTo>
                  <a:pt x="1645" y="1271066"/>
                  <a:pt x="4874" y="2494869"/>
                  <a:pt x="4907" y="3785761"/>
                </a:cubicBezTo>
                <a:cubicBezTo>
                  <a:pt x="24841" y="4123277"/>
                  <a:pt x="109081" y="4377139"/>
                  <a:pt x="485655" y="4595035"/>
                </a:cubicBezTo>
                <a:cubicBezTo>
                  <a:pt x="819273" y="4751623"/>
                  <a:pt x="1340313" y="4743506"/>
                  <a:pt x="1776162" y="4758107"/>
                </a:cubicBezTo>
                <a:cubicBezTo>
                  <a:pt x="2206535" y="4751258"/>
                  <a:pt x="2611757" y="4763607"/>
                  <a:pt x="3121899" y="4687177"/>
                </a:cubicBezTo>
                <a:cubicBezTo>
                  <a:pt x="3593018" y="4575838"/>
                  <a:pt x="3868926" y="4322154"/>
                  <a:pt x="3899490" y="383685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B8191F3-624C-4754-B027-319858716A3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312988" y="592138"/>
            <a:ext cx="2808287" cy="1998662"/>
          </a:xfrm>
        </p:spPr>
        <p:txBody>
          <a:bodyPr/>
          <a:lstStyle>
            <a:lvl1pPr marL="0" indent="0">
              <a:buNone/>
              <a:defRPr sz="144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07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2B4E2D5-70A0-AC4A-810D-8831A3E5279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48608" y="2360258"/>
            <a:ext cx="3972962" cy="2085293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kumimoji="0" lang="fr-FR" sz="5400" b="1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Arial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noProof="0"/>
              <a:t>Título </a:t>
            </a:r>
            <a:r>
              <a:rPr lang="es-ES" noProof="0" err="1"/>
              <a:t>lorem</a:t>
            </a:r>
            <a:r>
              <a:rPr lang="es-ES" noProof="0"/>
              <a:t> </a:t>
            </a:r>
            <a:r>
              <a:rPr lang="es-ES" noProof="0" err="1"/>
              <a:t>ipsum</a:t>
            </a:r>
            <a:endParaRPr lang="es-ES" noProof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F1C64F8-2E55-879F-E3F2-B8F24E0E12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72879" y="6129247"/>
            <a:ext cx="3233126" cy="416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3830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27C16BB3-6421-4A83-B0C9-DBE4919C18F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8800" y="1022400"/>
            <a:ext cx="10441975" cy="1508414"/>
          </a:xfrm>
          <a:prstGeom prst="rect">
            <a:avLst/>
          </a:prstGeom>
        </p:spPr>
        <p:txBody>
          <a:bodyPr anchor="t" anchorCtr="0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fr-FR" sz="2800" b="1" kern="1200" cap="none" spc="0" baseline="0" dirty="0">
                <a:solidFill>
                  <a:schemeClr val="tx2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sz="28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1.1 </a:t>
            </a:r>
            <a:r>
              <a:rPr lang="es-ES" noProof="0"/>
              <a:t>Subtítulo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090ECECF-F8EE-472F-AAAC-77516672C0A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s-ES" cap="none">
                <a:solidFill>
                  <a:schemeClr val="tx2"/>
                </a:solidFill>
              </a:rPr>
              <a:t>Tema de presentación – V°001 | 27 de julio de 2018</a:t>
            </a:r>
            <a:endParaRPr lang="fr-FR" cap="none">
              <a:solidFill>
                <a:schemeClr val="tx1"/>
              </a:solidFill>
            </a:endParaRPr>
          </a:p>
        </p:txBody>
      </p:sp>
      <p:sp>
        <p:nvSpPr>
          <p:cNvPr id="6" name="Titre 5">
            <a:extLst>
              <a:ext uri="{FF2B5EF4-FFF2-40B4-BE49-F238E27FC236}">
                <a16:creationId xmlns:a16="http://schemas.microsoft.com/office/drawing/2014/main" id="{8660AA14-17CC-44B4-8530-F53B98A181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noProof="0"/>
              <a:t>Título del capítulo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4747EA3-10B5-C43F-A330-723454A472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00929" y="6338755"/>
            <a:ext cx="1605075" cy="206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852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EA13E3DF-15F4-4B75-83F6-023D046F2F5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s-ES" cap="none">
                <a:solidFill>
                  <a:schemeClr val="tx2"/>
                </a:solidFill>
              </a:rPr>
              <a:t>Tema de presentación – V°001 | 27 de julio de 2018</a:t>
            </a:r>
            <a:endParaRPr lang="fr-FR" cap="none">
              <a:solidFill>
                <a:schemeClr val="tx1"/>
              </a:solidFill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994F548F-A399-4411-B9BF-BDBAA7AE4B5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9787" y="1008000"/>
            <a:ext cx="10440987" cy="49991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es-ES" noProof="0"/>
              <a:t>Subtítulo (primer nivel)</a:t>
            </a:r>
          </a:p>
          <a:p>
            <a:pPr lvl="1"/>
            <a:r>
              <a:rPr lang="es-ES" noProof="0"/>
              <a:t>Sección (segundo nivel)</a:t>
            </a:r>
          </a:p>
          <a:p>
            <a:pPr lvl="2"/>
            <a:r>
              <a:rPr lang="es-ES" noProof="0"/>
              <a:t>Artículo (tercer nivel)</a:t>
            </a:r>
          </a:p>
          <a:p>
            <a:pPr lvl="3"/>
            <a:r>
              <a:rPr lang="es-ES" noProof="0"/>
              <a:t>Contenido (cuarto nivel)</a:t>
            </a:r>
          </a:p>
        </p:txBody>
      </p:sp>
      <p:sp>
        <p:nvSpPr>
          <p:cNvPr id="7" name="Titre 5">
            <a:extLst>
              <a:ext uri="{FF2B5EF4-FFF2-40B4-BE49-F238E27FC236}">
                <a16:creationId xmlns:a16="http://schemas.microsoft.com/office/drawing/2014/main" id="{25FC0EDE-30E2-4F5A-B08C-8D79B82BB5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29265"/>
            <a:ext cx="10442575" cy="276999"/>
          </a:xfrm>
        </p:spPr>
        <p:txBody>
          <a:bodyPr/>
          <a:lstStyle>
            <a:lvl1pPr>
              <a:defRPr/>
            </a:lvl1pPr>
          </a:lstStyle>
          <a:p>
            <a:r>
              <a:rPr lang="es-ES" noProof="0"/>
              <a:t>Título del capítulo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9A7F0BB-786D-B8EB-541F-BC1191D5C9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00929" y="6338755"/>
            <a:ext cx="1605075" cy="206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8316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60D8EFD0-DD87-44F2-90BC-CD4BF9ED5B2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s-ES" cap="none">
                <a:solidFill>
                  <a:schemeClr val="tx2"/>
                </a:solidFill>
              </a:rPr>
              <a:t>Tema de presentación – V°001 | 27 de julio de 2018</a:t>
            </a:r>
            <a:endParaRPr lang="fr-FR" cap="none">
              <a:solidFill>
                <a:schemeClr val="tx1"/>
              </a:solidFill>
            </a:endParaRPr>
          </a:p>
        </p:txBody>
      </p:sp>
      <p:sp>
        <p:nvSpPr>
          <p:cNvPr id="7" name="Titre 5">
            <a:extLst>
              <a:ext uri="{FF2B5EF4-FFF2-40B4-BE49-F238E27FC236}">
                <a16:creationId xmlns:a16="http://schemas.microsoft.com/office/drawing/2014/main" id="{196E6E0A-156A-4841-A350-BE191FCF20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29265"/>
            <a:ext cx="10442575" cy="276999"/>
          </a:xfrm>
        </p:spPr>
        <p:txBody>
          <a:bodyPr/>
          <a:lstStyle>
            <a:lvl1pPr>
              <a:defRPr/>
            </a:lvl1pPr>
          </a:lstStyle>
          <a:p>
            <a:r>
              <a:rPr lang="es-ES" noProof="0"/>
              <a:t>Título del capítulo</a:t>
            </a:r>
          </a:p>
        </p:txBody>
      </p:sp>
      <p:sp>
        <p:nvSpPr>
          <p:cNvPr id="8" name="Espace réservé du texte 12">
            <a:extLst>
              <a:ext uri="{FF2B5EF4-FFF2-40B4-BE49-F238E27FC236}">
                <a16:creationId xmlns:a16="http://schemas.microsoft.com/office/drawing/2014/main" id="{965367BF-2907-4F13-AEC8-A36F6E32C4F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9787" y="1008000"/>
            <a:ext cx="5038499" cy="49991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es-ES" noProof="0"/>
              <a:t>Subtítulo (primer nivel)</a:t>
            </a:r>
          </a:p>
          <a:p>
            <a:pPr lvl="1"/>
            <a:r>
              <a:rPr lang="es-ES" noProof="0"/>
              <a:t>Sección (segundo nivel)</a:t>
            </a:r>
          </a:p>
          <a:p>
            <a:pPr lvl="2"/>
            <a:r>
              <a:rPr lang="es-ES" noProof="0"/>
              <a:t>Artículo (tercer nivel)</a:t>
            </a:r>
          </a:p>
          <a:p>
            <a:pPr lvl="3"/>
            <a:r>
              <a:rPr lang="es-ES" noProof="0"/>
              <a:t>Contenido (cuarto nivel)</a:t>
            </a:r>
          </a:p>
        </p:txBody>
      </p:sp>
      <p:sp>
        <p:nvSpPr>
          <p:cNvPr id="9" name="Espace réservé du texte 12">
            <a:extLst>
              <a:ext uri="{FF2B5EF4-FFF2-40B4-BE49-F238E27FC236}">
                <a16:creationId xmlns:a16="http://schemas.microsoft.com/office/drawing/2014/main" id="{ECAAD123-C781-451D-88A4-AC5B03044E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42276" y="1008000"/>
            <a:ext cx="5038499" cy="49991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es-ES" noProof="0"/>
              <a:t>Subtítulo (primer nivel)</a:t>
            </a:r>
          </a:p>
          <a:p>
            <a:pPr lvl="1"/>
            <a:r>
              <a:rPr lang="es-ES" noProof="0"/>
              <a:t>Sección (segundo nivel)</a:t>
            </a:r>
          </a:p>
          <a:p>
            <a:pPr lvl="2"/>
            <a:r>
              <a:rPr lang="es-ES" noProof="0"/>
              <a:t>Artículo (tercer nivel)</a:t>
            </a:r>
          </a:p>
          <a:p>
            <a:pPr lvl="3"/>
            <a:r>
              <a:rPr lang="es-ES" noProof="0"/>
              <a:t>Contenido (cuarto nivel)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8B0D3934-AA1C-9C0C-8AA9-0C908A89E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00929" y="6338755"/>
            <a:ext cx="1605075" cy="206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7113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texte 5">
            <a:extLst>
              <a:ext uri="{FF2B5EF4-FFF2-40B4-BE49-F238E27FC236}">
                <a16:creationId xmlns:a16="http://schemas.microsoft.com/office/drawing/2014/main" id="{A988C761-4C7D-423A-B1FF-7DBEE783B93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9788" y="978413"/>
            <a:ext cx="10440987" cy="485268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Tx/>
              <a:buNone/>
              <a:defRPr lang="fr-FR" sz="2800" b="1" kern="1200" cap="none" spc="0" baseline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sz="28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1.1 </a:t>
            </a:r>
            <a:r>
              <a:rPr lang="es-ES" noProof="0"/>
              <a:t>Subtítulo (1 línea)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B3966CBE-AEA8-4050-8067-1B4E5EE195C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s-ES" cap="none">
                <a:solidFill>
                  <a:schemeClr val="tx2"/>
                </a:solidFill>
              </a:rPr>
              <a:t>Tema de presentación – V°001 | 27 de julio de 2018</a:t>
            </a:r>
            <a:endParaRPr lang="fr-FR" cap="none">
              <a:solidFill>
                <a:schemeClr val="tx1"/>
              </a:solidFill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6A90E34-218B-44F8-B3EE-12D9E53297F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511300" y="1864859"/>
            <a:ext cx="9769475" cy="2774182"/>
          </a:xfrm>
        </p:spPr>
        <p:txBody>
          <a:bodyPr/>
          <a:lstStyle>
            <a:lvl1pPr marL="0" indent="0">
              <a:lnSpc>
                <a:spcPct val="150000"/>
              </a:lnSpc>
              <a:buFont typeface="Arial" panose="020B0604020202020204" pitchFamily="34" charset="0"/>
              <a:buNone/>
              <a:defRPr sz="2000" b="0"/>
            </a:lvl1pPr>
          </a:lstStyle>
          <a:p>
            <a:pPr lvl="0"/>
            <a:r>
              <a:rPr lang="es-ES" noProof="0"/>
              <a:t>Texto</a:t>
            </a:r>
          </a:p>
        </p:txBody>
      </p:sp>
      <p:sp>
        <p:nvSpPr>
          <p:cNvPr id="7" name="Titre 5">
            <a:extLst>
              <a:ext uri="{FF2B5EF4-FFF2-40B4-BE49-F238E27FC236}">
                <a16:creationId xmlns:a16="http://schemas.microsoft.com/office/drawing/2014/main" id="{1C2B61A0-D5D7-455B-96D4-0AC93A906D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29265"/>
            <a:ext cx="10442575" cy="276999"/>
          </a:xfrm>
        </p:spPr>
        <p:txBody>
          <a:bodyPr/>
          <a:lstStyle>
            <a:lvl1pPr>
              <a:defRPr/>
            </a:lvl1pPr>
          </a:lstStyle>
          <a:p>
            <a:r>
              <a:rPr lang="es-ES" noProof="0"/>
              <a:t>Título del capítulo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82F333D-9C41-C85E-6A9E-F00687A499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00929" y="6338755"/>
            <a:ext cx="1605075" cy="206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24198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à gauch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3">
            <a:extLst>
              <a:ext uri="{FF2B5EF4-FFF2-40B4-BE49-F238E27FC236}">
                <a16:creationId xmlns:a16="http://schemas.microsoft.com/office/drawing/2014/main" id="{27140DB9-FE55-48AF-9A04-12DB92D7CDC4}"/>
              </a:ext>
            </a:extLst>
          </p:cNvPr>
          <p:cNvSpPr>
            <a:spLocks noGrp="1" noChangeAspect="1"/>
          </p:cNvSpPr>
          <p:nvPr>
            <p:ph type="pic" sz="quarter" idx="14" hasCustomPrompt="1"/>
          </p:nvPr>
        </p:nvSpPr>
        <p:spPr>
          <a:xfrm>
            <a:off x="3" y="0"/>
            <a:ext cx="5268458" cy="6858000"/>
          </a:xfrm>
          <a:prstGeom prst="rect">
            <a:avLst/>
          </a:prstGeom>
        </p:spPr>
        <p:txBody>
          <a:bodyPr tIns="2304000" anchor="t" anchorCtr="0">
            <a:noAutofit/>
          </a:bodyPr>
          <a:lstStyle>
            <a:lvl1pPr marL="0" indent="0" algn="ctr">
              <a:buNone/>
              <a:defRPr b="0">
                <a:solidFill>
                  <a:srgbClr val="3F238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/>
              <a:t>Haga clic en el icono de abajo para insertar una imagen</a:t>
            </a:r>
            <a:endParaRPr lang="fr-FR"/>
          </a:p>
        </p:txBody>
      </p:sp>
      <p:sp>
        <p:nvSpPr>
          <p:cNvPr id="12" name="Titre 1">
            <a:extLst>
              <a:ext uri="{FF2B5EF4-FFF2-40B4-BE49-F238E27FC236}">
                <a16:creationId xmlns:a16="http://schemas.microsoft.com/office/drawing/2014/main" id="{D0581710-AA1B-493A-BFBA-1460E3D4C38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623484" y="650625"/>
            <a:ext cx="5657291" cy="2243691"/>
          </a:xfrm>
          <a:prstGeom prst="rect">
            <a:avLst/>
          </a:prstGeom>
        </p:spPr>
        <p:txBody>
          <a:bodyPr anchor="b"/>
          <a:lstStyle>
            <a:lvl1pPr algn="l">
              <a:defRPr sz="5400" b="1" cap="all" spc="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 noProof="0"/>
              <a:t>Título (máximo 3 líneas)</a:t>
            </a:r>
          </a:p>
        </p:txBody>
      </p:sp>
      <p:sp>
        <p:nvSpPr>
          <p:cNvPr id="13" name="Espace réservé du texte 5">
            <a:extLst>
              <a:ext uri="{FF2B5EF4-FFF2-40B4-BE49-F238E27FC236}">
                <a16:creationId xmlns:a16="http://schemas.microsoft.com/office/drawing/2014/main" id="{CF16E1CB-4175-4B50-B70E-76C58215F7A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36736" y="3083214"/>
            <a:ext cx="5657291" cy="387798"/>
          </a:xfrm>
          <a:prstGeom prst="rect">
            <a:avLst/>
          </a:prstGeom>
        </p:spPr>
        <p:txBody>
          <a:bodyPr wrap="square" anchor="t" anchorCtr="0">
            <a:spAutoFit/>
          </a:bodyPr>
          <a:lstStyle>
            <a:lvl1pPr marL="0" indent="0">
              <a:buFontTx/>
              <a:buNone/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noProof="0"/>
              <a:t>Subtítulo (1 línea)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4704A89-865E-40EA-BCD5-78C5D720B1C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22925" y="3710215"/>
            <a:ext cx="5657850" cy="1809750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s-ES" noProof="0"/>
              <a:t>Texto adicional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D3CBC265-6C78-4396-6754-86ED33BF35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00929" y="6338755"/>
            <a:ext cx="1605075" cy="206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0774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Blanc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re 1">
            <a:extLst>
              <a:ext uri="{FF2B5EF4-FFF2-40B4-BE49-F238E27FC236}">
                <a16:creationId xmlns:a16="http://schemas.microsoft.com/office/drawing/2014/main" id="{D0581710-AA1B-493A-BFBA-1460E3D4C38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88000" y="2127246"/>
            <a:ext cx="8200741" cy="1231106"/>
          </a:xfrm>
          <a:prstGeom prst="rect">
            <a:avLst/>
          </a:prstGeom>
        </p:spPr>
        <p:txBody>
          <a:bodyPr anchor="t"/>
          <a:lstStyle>
            <a:lvl1pPr algn="l">
              <a:lnSpc>
                <a:spcPct val="100000"/>
              </a:lnSpc>
              <a:defRPr sz="4000" b="1" i="0" cap="all" spc="0" baseline="0">
                <a:solidFill>
                  <a:schemeClr val="bg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/>
              <a:t>TÍTULO DE LA PRESENTACIÓN EN DOS LÍNEAS MÁXIMO</a:t>
            </a:r>
            <a:endParaRPr lang="fr-FR"/>
          </a:p>
        </p:txBody>
      </p:sp>
      <p:sp>
        <p:nvSpPr>
          <p:cNvPr id="23" name="Espace réservé du texte 12">
            <a:extLst>
              <a:ext uri="{FF2B5EF4-FFF2-40B4-BE49-F238E27FC236}">
                <a16:creationId xmlns:a16="http://schemas.microsoft.com/office/drawing/2014/main" id="{209A506E-6241-4F98-97C9-ED2BCCA92FD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88000" y="4298950"/>
            <a:ext cx="1607299" cy="193899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 algn="l">
              <a:buNone/>
              <a:defRPr sz="1400" b="1" i="0" spc="300">
                <a:solidFill>
                  <a:schemeClr val="bg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/>
              <a:t>DÍA </a:t>
            </a:r>
            <a:r>
              <a:rPr lang="es-ES" noProof="0"/>
              <a:t>MES</a:t>
            </a:r>
            <a:r>
              <a:rPr lang="fr-FR"/>
              <a:t> AÑO</a:t>
            </a:r>
          </a:p>
        </p:txBody>
      </p:sp>
      <p:sp>
        <p:nvSpPr>
          <p:cNvPr id="6" name="Espace réservé du texte 12">
            <a:extLst>
              <a:ext uri="{FF2B5EF4-FFF2-40B4-BE49-F238E27FC236}">
                <a16:creationId xmlns:a16="http://schemas.microsoft.com/office/drawing/2014/main" id="{286CA3D1-4161-4AFB-ACE2-50613BBB54A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35373" y="3700890"/>
            <a:ext cx="3142889" cy="312478"/>
          </a:xfrm>
          <a:prstGeom prst="rect">
            <a:avLst/>
          </a:prstGeom>
          <a:solidFill>
            <a:schemeClr val="bg2"/>
          </a:solidFill>
        </p:spPr>
        <p:txBody>
          <a:bodyPr wrap="none" lIns="90000" tIns="54000" rIns="90000" bIns="36000">
            <a:spAutoFit/>
          </a:bodyPr>
          <a:lstStyle>
            <a:lvl1pPr marL="0" indent="0" algn="l">
              <a:buNone/>
              <a:defRPr sz="1600" b="0" i="0" cap="all" spc="30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noProof="0"/>
              <a:t>Nombre del cliente</a:t>
            </a:r>
          </a:p>
        </p:txBody>
      </p:sp>
      <p:pic>
        <p:nvPicPr>
          <p:cNvPr id="2" name="Imagen 1" descr="Texto&#10;&#10;El contenido generado por IA puede ser incorrecto.">
            <a:extLst>
              <a:ext uri="{FF2B5EF4-FFF2-40B4-BE49-F238E27FC236}">
                <a16:creationId xmlns:a16="http://schemas.microsoft.com/office/drawing/2014/main" id="{7F9535D3-DFD4-C892-3993-FBF800CEAF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5922" y="5551557"/>
            <a:ext cx="3233126" cy="1050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3760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avec bandeau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0"/>
            <a:ext cx="500358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itre 1">
            <a:extLst>
              <a:ext uri="{FF2B5EF4-FFF2-40B4-BE49-F238E27FC236}">
                <a16:creationId xmlns:a16="http://schemas.microsoft.com/office/drawing/2014/main" id="{C1C5ABFC-2DD7-43C0-854B-86C3B1B7EC33}"/>
              </a:ext>
            </a:extLst>
          </p:cNvPr>
          <p:cNvSpPr txBox="1">
            <a:spLocks/>
          </p:cNvSpPr>
          <p:nvPr userDrawn="1"/>
        </p:nvSpPr>
        <p:spPr>
          <a:xfrm>
            <a:off x="5623484" y="650625"/>
            <a:ext cx="5657291" cy="2243691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5400" b="1" kern="1200" cap="all" spc="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 noProof="0"/>
              <a:t>Título (máximo 3 líneas)</a:t>
            </a:r>
          </a:p>
        </p:txBody>
      </p:sp>
      <p:sp>
        <p:nvSpPr>
          <p:cNvPr id="16" name="Espace réservé du texte 5">
            <a:extLst>
              <a:ext uri="{FF2B5EF4-FFF2-40B4-BE49-F238E27FC236}">
                <a16:creationId xmlns:a16="http://schemas.microsoft.com/office/drawing/2014/main" id="{85665673-C441-4E89-8AF2-E736B5FD12B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36736" y="3083214"/>
            <a:ext cx="5657291" cy="387798"/>
          </a:xfrm>
          <a:prstGeom prst="rect">
            <a:avLst/>
          </a:prstGeom>
        </p:spPr>
        <p:txBody>
          <a:bodyPr wrap="square" anchor="t" anchorCtr="0">
            <a:spAutoFit/>
          </a:bodyPr>
          <a:lstStyle>
            <a:lvl1pPr marL="0" indent="0">
              <a:buFontTx/>
              <a:buNone/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noProof="0"/>
              <a:t>Subtítulo</a:t>
            </a:r>
            <a:r>
              <a:rPr lang="fr-FR"/>
              <a:t> (1 </a:t>
            </a:r>
            <a:r>
              <a:rPr lang="fr-FR" err="1"/>
              <a:t>línea</a:t>
            </a:r>
            <a:r>
              <a:rPr lang="fr-FR"/>
              <a:t>)</a:t>
            </a:r>
          </a:p>
        </p:txBody>
      </p:sp>
      <p:sp>
        <p:nvSpPr>
          <p:cNvPr id="17" name="Espace réservé du texte 2">
            <a:extLst>
              <a:ext uri="{FF2B5EF4-FFF2-40B4-BE49-F238E27FC236}">
                <a16:creationId xmlns:a16="http://schemas.microsoft.com/office/drawing/2014/main" id="{EBCFE1BB-1DE5-4317-B5D8-DB6D96FB774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22925" y="3710215"/>
            <a:ext cx="5657850" cy="1809750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s-ES" noProof="0"/>
              <a:t>Texto adicional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F466E9BE-47A2-24DD-94B7-1560ADBE51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00929" y="6338755"/>
            <a:ext cx="1605075" cy="206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7340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sans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9">
            <a:extLst>
              <a:ext uri="{FF2B5EF4-FFF2-40B4-BE49-F238E27FC236}">
                <a16:creationId xmlns:a16="http://schemas.microsoft.com/office/drawing/2014/main" id="{CF8E1BD4-2E9A-4788-88E6-0120D51CBCE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200" y="1022400"/>
            <a:ext cx="10442576" cy="499606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0">
                <a:solidFill>
                  <a:srgbClr val="3F238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/>
              <a:t>Texto libre o elemento gráfico sin título (luego haga clic en el ícono de abajo</a:t>
            </a:r>
            <a:r>
              <a:rPr lang="fr-FR"/>
              <a:t>)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CE5B653E-BC7D-489F-B3CE-58D9EB676DA1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s-ES" cap="none">
                <a:solidFill>
                  <a:schemeClr val="tx2"/>
                </a:solidFill>
              </a:rPr>
              <a:t>Tema de presentación – V°001 | 27 de julio de 2018</a:t>
            </a:r>
            <a:endParaRPr lang="fr-FR" cap="none">
              <a:solidFill>
                <a:schemeClr val="tx1"/>
              </a:solidFill>
            </a:endParaRPr>
          </a:p>
        </p:txBody>
      </p:sp>
      <p:sp>
        <p:nvSpPr>
          <p:cNvPr id="6" name="Titre 5">
            <a:extLst>
              <a:ext uri="{FF2B5EF4-FFF2-40B4-BE49-F238E27FC236}">
                <a16:creationId xmlns:a16="http://schemas.microsoft.com/office/drawing/2014/main" id="{CF64C1BA-4AE9-4E7E-AA90-8576B94331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29265"/>
            <a:ext cx="10442575" cy="276999"/>
          </a:xfrm>
        </p:spPr>
        <p:txBody>
          <a:bodyPr/>
          <a:lstStyle>
            <a:lvl1pPr>
              <a:defRPr/>
            </a:lvl1pPr>
          </a:lstStyle>
          <a:p>
            <a:r>
              <a:rPr lang="es-ES" noProof="0"/>
              <a:t>Título del capítulo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0692D02-8C71-1509-862D-7F3D04C2DF9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00929" y="6338755"/>
            <a:ext cx="1605075" cy="206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5451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D7B89DD-B9B2-4C1B-9F0B-58882259980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s-ES" cap="none">
                <a:solidFill>
                  <a:schemeClr val="tx2"/>
                </a:solidFill>
              </a:rPr>
              <a:t>Tema de presentación – V°001 | 27 de julio de 2018</a:t>
            </a:r>
            <a:endParaRPr lang="fr-FR" cap="none">
              <a:solidFill>
                <a:schemeClr val="tx1"/>
              </a:solidFill>
            </a:endParaRPr>
          </a:p>
        </p:txBody>
      </p:sp>
      <p:sp>
        <p:nvSpPr>
          <p:cNvPr id="5" name="Titre 5">
            <a:extLst>
              <a:ext uri="{FF2B5EF4-FFF2-40B4-BE49-F238E27FC236}">
                <a16:creationId xmlns:a16="http://schemas.microsoft.com/office/drawing/2014/main" id="{B1818323-5F00-4A01-A64C-B1AC4375C4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29265"/>
            <a:ext cx="10442575" cy="276999"/>
          </a:xfrm>
        </p:spPr>
        <p:txBody>
          <a:bodyPr/>
          <a:lstStyle>
            <a:lvl1pPr>
              <a:defRPr/>
            </a:lvl1pPr>
          </a:lstStyle>
          <a:p>
            <a:r>
              <a:rPr lang="fr-FR" err="1"/>
              <a:t>Título</a:t>
            </a:r>
            <a:r>
              <a:rPr lang="fr-FR"/>
              <a:t> </a:t>
            </a:r>
            <a:r>
              <a:rPr lang="fr-FR" err="1"/>
              <a:t>del</a:t>
            </a:r>
            <a:r>
              <a:rPr lang="fr-FR"/>
              <a:t> </a:t>
            </a:r>
            <a:r>
              <a:rPr lang="fr-FR" err="1"/>
              <a:t>capítulo</a:t>
            </a:r>
            <a:endParaRPr lang="fr-FR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E4EA93B-F831-E904-F32E-6D9F809E67D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00929" y="6338755"/>
            <a:ext cx="1605075" cy="206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21600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ion fond couleu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EB2C212-1B2B-4335-BA30-6DA98C8CDA3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77509" y="1001938"/>
            <a:ext cx="9803266" cy="4185761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Cita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EC38C9E4-2DF4-1BA0-8F68-4EFDA37306B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00929" y="6338755"/>
            <a:ext cx="1605075" cy="206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88824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ion fond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5">
            <a:extLst>
              <a:ext uri="{FF2B5EF4-FFF2-40B4-BE49-F238E27FC236}">
                <a16:creationId xmlns:a16="http://schemas.microsoft.com/office/drawing/2014/main" id="{C50DCE55-0914-418C-838D-74D38308EFDD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8623409" y="5943600"/>
            <a:ext cx="2620853" cy="241439"/>
          </a:xfrm>
          <a:custGeom>
            <a:avLst/>
            <a:gdLst>
              <a:gd name="T0" fmla="*/ 24 w 1033"/>
              <a:gd name="T1" fmla="*/ 18 h 100"/>
              <a:gd name="T2" fmla="*/ 98 w 1033"/>
              <a:gd name="T3" fmla="*/ 43 h 100"/>
              <a:gd name="T4" fmla="*/ 110 w 1033"/>
              <a:gd name="T5" fmla="*/ 53 h 100"/>
              <a:gd name="T6" fmla="*/ 55 w 1033"/>
              <a:gd name="T7" fmla="*/ 0 h 100"/>
              <a:gd name="T8" fmla="*/ 15 w 1033"/>
              <a:gd name="T9" fmla="*/ 90 h 100"/>
              <a:gd name="T10" fmla="*/ 105 w 1033"/>
              <a:gd name="T11" fmla="*/ 94 h 100"/>
              <a:gd name="T12" fmla="*/ 55 w 1033"/>
              <a:gd name="T13" fmla="*/ 90 h 100"/>
              <a:gd name="T14" fmla="*/ 12 w 1033"/>
              <a:gd name="T15" fmla="*/ 53 h 100"/>
              <a:gd name="T16" fmla="*/ 215 w 1033"/>
              <a:gd name="T17" fmla="*/ 84 h 100"/>
              <a:gd name="T18" fmla="*/ 141 w 1033"/>
              <a:gd name="T19" fmla="*/ 52 h 100"/>
              <a:gd name="T20" fmla="*/ 213 w 1033"/>
              <a:gd name="T21" fmla="*/ 16 h 100"/>
              <a:gd name="T22" fmla="*/ 150 w 1033"/>
              <a:gd name="T23" fmla="*/ 12 h 100"/>
              <a:gd name="T24" fmla="*/ 176 w 1033"/>
              <a:gd name="T25" fmla="*/ 98 h 100"/>
              <a:gd name="T26" fmla="*/ 287 w 1033"/>
              <a:gd name="T27" fmla="*/ 89 h 100"/>
              <a:gd name="T28" fmla="*/ 253 w 1033"/>
              <a:gd name="T29" fmla="*/ 22 h 100"/>
              <a:gd name="T30" fmla="*/ 333 w 1033"/>
              <a:gd name="T31" fmla="*/ 52 h 100"/>
              <a:gd name="T32" fmla="*/ 287 w 1033"/>
              <a:gd name="T33" fmla="*/ 4 h 100"/>
              <a:gd name="T34" fmla="*/ 246 w 1033"/>
              <a:gd name="T35" fmla="*/ 89 h 100"/>
              <a:gd name="T36" fmla="*/ 344 w 1033"/>
              <a:gd name="T37" fmla="*/ 51 h 100"/>
              <a:gd name="T38" fmla="*/ 463 w 1033"/>
              <a:gd name="T39" fmla="*/ 40 h 100"/>
              <a:gd name="T40" fmla="*/ 377 w 1033"/>
              <a:gd name="T41" fmla="*/ 12 h 100"/>
              <a:gd name="T42" fmla="*/ 368 w 1033"/>
              <a:gd name="T43" fmla="*/ 96 h 100"/>
              <a:gd name="T44" fmla="*/ 423 w 1033"/>
              <a:gd name="T45" fmla="*/ 14 h 100"/>
              <a:gd name="T46" fmla="*/ 453 w 1033"/>
              <a:gd name="T47" fmla="*/ 96 h 100"/>
              <a:gd name="T48" fmla="*/ 544 w 1033"/>
              <a:gd name="T49" fmla="*/ 89 h 100"/>
              <a:gd name="T50" fmla="*/ 510 w 1033"/>
              <a:gd name="T51" fmla="*/ 22 h 100"/>
              <a:gd name="T52" fmla="*/ 590 w 1033"/>
              <a:gd name="T53" fmla="*/ 52 h 100"/>
              <a:gd name="T54" fmla="*/ 544 w 1033"/>
              <a:gd name="T55" fmla="*/ 4 h 100"/>
              <a:gd name="T56" fmla="*/ 503 w 1033"/>
              <a:gd name="T57" fmla="*/ 89 h 100"/>
              <a:gd name="T58" fmla="*/ 601 w 1033"/>
              <a:gd name="T59" fmla="*/ 51 h 100"/>
              <a:gd name="T60" fmla="*/ 707 w 1033"/>
              <a:gd name="T61" fmla="*/ 84 h 100"/>
              <a:gd name="T62" fmla="*/ 633 w 1033"/>
              <a:gd name="T63" fmla="*/ 52 h 100"/>
              <a:gd name="T64" fmla="*/ 705 w 1033"/>
              <a:gd name="T65" fmla="*/ 16 h 100"/>
              <a:gd name="T66" fmla="*/ 641 w 1033"/>
              <a:gd name="T67" fmla="*/ 12 h 100"/>
              <a:gd name="T68" fmla="*/ 667 w 1033"/>
              <a:gd name="T69" fmla="*/ 99 h 100"/>
              <a:gd name="T70" fmla="*/ 779 w 1033"/>
              <a:gd name="T71" fmla="*/ 89 h 100"/>
              <a:gd name="T72" fmla="*/ 744 w 1033"/>
              <a:gd name="T73" fmla="*/ 22 h 100"/>
              <a:gd name="T74" fmla="*/ 824 w 1033"/>
              <a:gd name="T75" fmla="*/ 52 h 100"/>
              <a:gd name="T76" fmla="*/ 779 w 1033"/>
              <a:gd name="T77" fmla="*/ 4 h 100"/>
              <a:gd name="T78" fmla="*/ 738 w 1033"/>
              <a:gd name="T79" fmla="*/ 89 h 100"/>
              <a:gd name="T80" fmla="*/ 835 w 1033"/>
              <a:gd name="T81" fmla="*/ 51 h 100"/>
              <a:gd name="T82" fmla="*/ 1024 w 1033"/>
              <a:gd name="T83" fmla="*/ 13 h 100"/>
              <a:gd name="T84" fmla="*/ 945 w 1033"/>
              <a:gd name="T85" fmla="*/ 13 h 100"/>
              <a:gd name="T86" fmla="*/ 868 w 1033"/>
              <a:gd name="T87" fmla="*/ 7 h 100"/>
              <a:gd name="T88" fmla="*/ 870 w 1033"/>
              <a:gd name="T89" fmla="*/ 96 h 100"/>
              <a:gd name="T90" fmla="*/ 937 w 1033"/>
              <a:gd name="T91" fmla="*/ 20 h 100"/>
              <a:gd name="T92" fmla="*/ 954 w 1033"/>
              <a:gd name="T93" fmla="*/ 96 h 100"/>
              <a:gd name="T94" fmla="*/ 956 w 1033"/>
              <a:gd name="T95" fmla="*/ 20 h 100"/>
              <a:gd name="T96" fmla="*/ 1023 w 1033"/>
              <a:gd name="T97" fmla="*/ 40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033" h="100">
                <a:moveTo>
                  <a:pt x="12" y="43"/>
                </a:moveTo>
                <a:cubicBezTo>
                  <a:pt x="12" y="43"/>
                  <a:pt x="12" y="43"/>
                  <a:pt x="12" y="43"/>
                </a:cubicBezTo>
                <a:cubicBezTo>
                  <a:pt x="13" y="31"/>
                  <a:pt x="17" y="23"/>
                  <a:pt x="24" y="18"/>
                </a:cubicBezTo>
                <a:cubicBezTo>
                  <a:pt x="32" y="12"/>
                  <a:pt x="42" y="10"/>
                  <a:pt x="55" y="10"/>
                </a:cubicBezTo>
                <a:cubicBezTo>
                  <a:pt x="68" y="10"/>
                  <a:pt x="79" y="12"/>
                  <a:pt x="85" y="17"/>
                </a:cubicBezTo>
                <a:cubicBezTo>
                  <a:pt x="93" y="22"/>
                  <a:pt x="97" y="30"/>
                  <a:pt x="98" y="43"/>
                </a:cubicBezTo>
                <a:cubicBezTo>
                  <a:pt x="12" y="43"/>
                  <a:pt x="12" y="43"/>
                  <a:pt x="12" y="43"/>
                </a:cubicBezTo>
                <a:close/>
                <a:moveTo>
                  <a:pt x="12" y="53"/>
                </a:moveTo>
                <a:cubicBezTo>
                  <a:pt x="110" y="53"/>
                  <a:pt x="110" y="53"/>
                  <a:pt x="110" y="53"/>
                </a:cubicBezTo>
                <a:cubicBezTo>
                  <a:pt x="110" y="53"/>
                  <a:pt x="110" y="53"/>
                  <a:pt x="110" y="53"/>
                </a:cubicBezTo>
                <a:cubicBezTo>
                  <a:pt x="110" y="36"/>
                  <a:pt x="108" y="19"/>
                  <a:pt x="93" y="9"/>
                </a:cubicBezTo>
                <a:cubicBezTo>
                  <a:pt x="81" y="1"/>
                  <a:pt x="66" y="0"/>
                  <a:pt x="55" y="0"/>
                </a:cubicBezTo>
                <a:cubicBezTo>
                  <a:pt x="39" y="0"/>
                  <a:pt x="27" y="3"/>
                  <a:pt x="18" y="10"/>
                </a:cubicBezTo>
                <a:cubicBezTo>
                  <a:pt x="6" y="18"/>
                  <a:pt x="0" y="33"/>
                  <a:pt x="0" y="50"/>
                </a:cubicBezTo>
                <a:cubicBezTo>
                  <a:pt x="0" y="68"/>
                  <a:pt x="5" y="81"/>
                  <a:pt x="15" y="90"/>
                </a:cubicBezTo>
                <a:cubicBezTo>
                  <a:pt x="24" y="97"/>
                  <a:pt x="35" y="100"/>
                  <a:pt x="55" y="100"/>
                </a:cubicBezTo>
                <a:cubicBezTo>
                  <a:pt x="71" y="100"/>
                  <a:pt x="88" y="98"/>
                  <a:pt x="105" y="94"/>
                </a:cubicBezTo>
                <a:cubicBezTo>
                  <a:pt x="105" y="94"/>
                  <a:pt x="105" y="94"/>
                  <a:pt x="105" y="94"/>
                </a:cubicBezTo>
                <a:cubicBezTo>
                  <a:pt x="105" y="84"/>
                  <a:pt x="105" y="84"/>
                  <a:pt x="105" y="84"/>
                </a:cubicBezTo>
                <a:cubicBezTo>
                  <a:pt x="104" y="84"/>
                  <a:pt x="104" y="84"/>
                  <a:pt x="104" y="84"/>
                </a:cubicBezTo>
                <a:cubicBezTo>
                  <a:pt x="88" y="88"/>
                  <a:pt x="72" y="89"/>
                  <a:pt x="55" y="90"/>
                </a:cubicBezTo>
                <a:cubicBezTo>
                  <a:pt x="41" y="90"/>
                  <a:pt x="30" y="87"/>
                  <a:pt x="23" y="82"/>
                </a:cubicBezTo>
                <a:cubicBezTo>
                  <a:pt x="16" y="76"/>
                  <a:pt x="12" y="67"/>
                  <a:pt x="11" y="53"/>
                </a:cubicBezTo>
                <a:lnTo>
                  <a:pt x="12" y="53"/>
                </a:lnTo>
                <a:close/>
                <a:moveTo>
                  <a:pt x="176" y="98"/>
                </a:moveTo>
                <a:cubicBezTo>
                  <a:pt x="189" y="98"/>
                  <a:pt x="202" y="96"/>
                  <a:pt x="215" y="93"/>
                </a:cubicBezTo>
                <a:cubicBezTo>
                  <a:pt x="215" y="84"/>
                  <a:pt x="215" y="84"/>
                  <a:pt x="215" y="84"/>
                </a:cubicBezTo>
                <a:cubicBezTo>
                  <a:pt x="203" y="86"/>
                  <a:pt x="191" y="88"/>
                  <a:pt x="178" y="89"/>
                </a:cubicBezTo>
                <a:cubicBezTo>
                  <a:pt x="169" y="89"/>
                  <a:pt x="160" y="87"/>
                  <a:pt x="152" y="82"/>
                </a:cubicBezTo>
                <a:cubicBezTo>
                  <a:pt x="145" y="76"/>
                  <a:pt x="141" y="66"/>
                  <a:pt x="141" y="52"/>
                </a:cubicBezTo>
                <a:cubicBezTo>
                  <a:pt x="141" y="37"/>
                  <a:pt x="146" y="26"/>
                  <a:pt x="155" y="20"/>
                </a:cubicBezTo>
                <a:cubicBezTo>
                  <a:pt x="162" y="16"/>
                  <a:pt x="172" y="14"/>
                  <a:pt x="185" y="14"/>
                </a:cubicBezTo>
                <a:cubicBezTo>
                  <a:pt x="195" y="14"/>
                  <a:pt x="204" y="15"/>
                  <a:pt x="213" y="16"/>
                </a:cubicBezTo>
                <a:cubicBezTo>
                  <a:pt x="213" y="6"/>
                  <a:pt x="213" y="6"/>
                  <a:pt x="213" y="6"/>
                </a:cubicBezTo>
                <a:cubicBezTo>
                  <a:pt x="204" y="5"/>
                  <a:pt x="195" y="4"/>
                  <a:pt x="186" y="4"/>
                </a:cubicBezTo>
                <a:cubicBezTo>
                  <a:pt x="172" y="4"/>
                  <a:pt x="160" y="6"/>
                  <a:pt x="150" y="12"/>
                </a:cubicBezTo>
                <a:cubicBezTo>
                  <a:pt x="135" y="20"/>
                  <a:pt x="130" y="35"/>
                  <a:pt x="130" y="51"/>
                </a:cubicBezTo>
                <a:cubicBezTo>
                  <a:pt x="130" y="67"/>
                  <a:pt x="133" y="80"/>
                  <a:pt x="144" y="89"/>
                </a:cubicBezTo>
                <a:cubicBezTo>
                  <a:pt x="153" y="97"/>
                  <a:pt x="164" y="98"/>
                  <a:pt x="176" y="98"/>
                </a:cubicBezTo>
                <a:moveTo>
                  <a:pt x="333" y="52"/>
                </a:moveTo>
                <a:cubicBezTo>
                  <a:pt x="333" y="66"/>
                  <a:pt x="329" y="75"/>
                  <a:pt x="322" y="81"/>
                </a:cubicBezTo>
                <a:cubicBezTo>
                  <a:pt x="314" y="87"/>
                  <a:pt x="303" y="89"/>
                  <a:pt x="287" y="89"/>
                </a:cubicBezTo>
                <a:cubicBezTo>
                  <a:pt x="272" y="89"/>
                  <a:pt x="261" y="86"/>
                  <a:pt x="253" y="81"/>
                </a:cubicBezTo>
                <a:cubicBezTo>
                  <a:pt x="245" y="74"/>
                  <a:pt x="241" y="65"/>
                  <a:pt x="241" y="51"/>
                </a:cubicBezTo>
                <a:cubicBezTo>
                  <a:pt x="241" y="37"/>
                  <a:pt x="245" y="28"/>
                  <a:pt x="253" y="22"/>
                </a:cubicBezTo>
                <a:cubicBezTo>
                  <a:pt x="261" y="16"/>
                  <a:pt x="272" y="14"/>
                  <a:pt x="287" y="14"/>
                </a:cubicBezTo>
                <a:cubicBezTo>
                  <a:pt x="302" y="14"/>
                  <a:pt x="313" y="16"/>
                  <a:pt x="320" y="21"/>
                </a:cubicBezTo>
                <a:cubicBezTo>
                  <a:pt x="329" y="28"/>
                  <a:pt x="333" y="38"/>
                  <a:pt x="333" y="52"/>
                </a:cubicBezTo>
                <a:moveTo>
                  <a:pt x="344" y="51"/>
                </a:moveTo>
                <a:cubicBezTo>
                  <a:pt x="344" y="35"/>
                  <a:pt x="340" y="22"/>
                  <a:pt x="328" y="14"/>
                </a:cubicBezTo>
                <a:cubicBezTo>
                  <a:pt x="317" y="6"/>
                  <a:pt x="303" y="4"/>
                  <a:pt x="287" y="4"/>
                </a:cubicBezTo>
                <a:cubicBezTo>
                  <a:pt x="271" y="4"/>
                  <a:pt x="257" y="6"/>
                  <a:pt x="246" y="14"/>
                </a:cubicBezTo>
                <a:cubicBezTo>
                  <a:pt x="235" y="22"/>
                  <a:pt x="230" y="35"/>
                  <a:pt x="230" y="51"/>
                </a:cubicBezTo>
                <a:cubicBezTo>
                  <a:pt x="230" y="68"/>
                  <a:pt x="235" y="81"/>
                  <a:pt x="246" y="89"/>
                </a:cubicBezTo>
                <a:cubicBezTo>
                  <a:pt x="257" y="96"/>
                  <a:pt x="271" y="98"/>
                  <a:pt x="287" y="98"/>
                </a:cubicBezTo>
                <a:cubicBezTo>
                  <a:pt x="304" y="98"/>
                  <a:pt x="317" y="96"/>
                  <a:pt x="328" y="89"/>
                </a:cubicBezTo>
                <a:cubicBezTo>
                  <a:pt x="340" y="81"/>
                  <a:pt x="344" y="68"/>
                  <a:pt x="344" y="51"/>
                </a:cubicBezTo>
                <a:moveTo>
                  <a:pt x="453" y="96"/>
                </a:moveTo>
                <a:cubicBezTo>
                  <a:pt x="463" y="96"/>
                  <a:pt x="463" y="96"/>
                  <a:pt x="463" y="96"/>
                </a:cubicBezTo>
                <a:cubicBezTo>
                  <a:pt x="463" y="40"/>
                  <a:pt x="463" y="40"/>
                  <a:pt x="463" y="40"/>
                </a:cubicBezTo>
                <a:cubicBezTo>
                  <a:pt x="463" y="29"/>
                  <a:pt x="462" y="20"/>
                  <a:pt x="454" y="13"/>
                </a:cubicBezTo>
                <a:cubicBezTo>
                  <a:pt x="446" y="6"/>
                  <a:pt x="435" y="4"/>
                  <a:pt x="424" y="4"/>
                </a:cubicBezTo>
                <a:cubicBezTo>
                  <a:pt x="408" y="4"/>
                  <a:pt x="392" y="9"/>
                  <a:pt x="377" y="12"/>
                </a:cubicBezTo>
                <a:cubicBezTo>
                  <a:pt x="376" y="7"/>
                  <a:pt x="376" y="7"/>
                  <a:pt x="376" y="7"/>
                </a:cubicBezTo>
                <a:cubicBezTo>
                  <a:pt x="368" y="7"/>
                  <a:pt x="368" y="7"/>
                  <a:pt x="368" y="7"/>
                </a:cubicBezTo>
                <a:cubicBezTo>
                  <a:pt x="368" y="96"/>
                  <a:pt x="368" y="96"/>
                  <a:pt x="368" y="96"/>
                </a:cubicBezTo>
                <a:cubicBezTo>
                  <a:pt x="378" y="96"/>
                  <a:pt x="378" y="96"/>
                  <a:pt x="378" y="96"/>
                </a:cubicBezTo>
                <a:cubicBezTo>
                  <a:pt x="378" y="21"/>
                  <a:pt x="378" y="21"/>
                  <a:pt x="378" y="21"/>
                </a:cubicBezTo>
                <a:cubicBezTo>
                  <a:pt x="394" y="17"/>
                  <a:pt x="408" y="14"/>
                  <a:pt x="423" y="14"/>
                </a:cubicBezTo>
                <a:cubicBezTo>
                  <a:pt x="432" y="14"/>
                  <a:pt x="440" y="16"/>
                  <a:pt x="445" y="20"/>
                </a:cubicBezTo>
                <a:cubicBezTo>
                  <a:pt x="450" y="25"/>
                  <a:pt x="453" y="31"/>
                  <a:pt x="453" y="40"/>
                </a:cubicBezTo>
                <a:lnTo>
                  <a:pt x="453" y="96"/>
                </a:lnTo>
                <a:close/>
                <a:moveTo>
                  <a:pt x="590" y="52"/>
                </a:moveTo>
                <a:cubicBezTo>
                  <a:pt x="590" y="66"/>
                  <a:pt x="586" y="75"/>
                  <a:pt x="579" y="81"/>
                </a:cubicBezTo>
                <a:cubicBezTo>
                  <a:pt x="571" y="87"/>
                  <a:pt x="560" y="89"/>
                  <a:pt x="544" y="89"/>
                </a:cubicBezTo>
                <a:cubicBezTo>
                  <a:pt x="529" y="89"/>
                  <a:pt x="518" y="86"/>
                  <a:pt x="510" y="81"/>
                </a:cubicBezTo>
                <a:cubicBezTo>
                  <a:pt x="502" y="74"/>
                  <a:pt x="498" y="65"/>
                  <a:pt x="498" y="51"/>
                </a:cubicBezTo>
                <a:cubicBezTo>
                  <a:pt x="498" y="37"/>
                  <a:pt x="502" y="28"/>
                  <a:pt x="510" y="22"/>
                </a:cubicBezTo>
                <a:cubicBezTo>
                  <a:pt x="517" y="16"/>
                  <a:pt x="529" y="14"/>
                  <a:pt x="544" y="14"/>
                </a:cubicBezTo>
                <a:cubicBezTo>
                  <a:pt x="559" y="14"/>
                  <a:pt x="570" y="16"/>
                  <a:pt x="577" y="21"/>
                </a:cubicBezTo>
                <a:cubicBezTo>
                  <a:pt x="586" y="28"/>
                  <a:pt x="590" y="38"/>
                  <a:pt x="590" y="52"/>
                </a:cubicBezTo>
                <a:moveTo>
                  <a:pt x="601" y="51"/>
                </a:moveTo>
                <a:cubicBezTo>
                  <a:pt x="601" y="35"/>
                  <a:pt x="597" y="22"/>
                  <a:pt x="585" y="14"/>
                </a:cubicBezTo>
                <a:cubicBezTo>
                  <a:pt x="574" y="6"/>
                  <a:pt x="560" y="4"/>
                  <a:pt x="544" y="4"/>
                </a:cubicBezTo>
                <a:cubicBezTo>
                  <a:pt x="528" y="4"/>
                  <a:pt x="514" y="6"/>
                  <a:pt x="503" y="14"/>
                </a:cubicBezTo>
                <a:cubicBezTo>
                  <a:pt x="492" y="22"/>
                  <a:pt x="487" y="35"/>
                  <a:pt x="487" y="51"/>
                </a:cubicBezTo>
                <a:cubicBezTo>
                  <a:pt x="487" y="68"/>
                  <a:pt x="492" y="81"/>
                  <a:pt x="503" y="89"/>
                </a:cubicBezTo>
                <a:cubicBezTo>
                  <a:pt x="514" y="96"/>
                  <a:pt x="528" y="98"/>
                  <a:pt x="544" y="98"/>
                </a:cubicBezTo>
                <a:cubicBezTo>
                  <a:pt x="560" y="98"/>
                  <a:pt x="574" y="96"/>
                  <a:pt x="585" y="89"/>
                </a:cubicBezTo>
                <a:cubicBezTo>
                  <a:pt x="596" y="81"/>
                  <a:pt x="601" y="68"/>
                  <a:pt x="601" y="51"/>
                </a:cubicBezTo>
                <a:moveTo>
                  <a:pt x="667" y="98"/>
                </a:moveTo>
                <a:cubicBezTo>
                  <a:pt x="680" y="98"/>
                  <a:pt x="694" y="96"/>
                  <a:pt x="707" y="93"/>
                </a:cubicBezTo>
                <a:cubicBezTo>
                  <a:pt x="707" y="84"/>
                  <a:pt x="707" y="84"/>
                  <a:pt x="707" y="84"/>
                </a:cubicBezTo>
                <a:cubicBezTo>
                  <a:pt x="695" y="86"/>
                  <a:pt x="682" y="88"/>
                  <a:pt x="669" y="89"/>
                </a:cubicBezTo>
                <a:cubicBezTo>
                  <a:pt x="660" y="89"/>
                  <a:pt x="652" y="87"/>
                  <a:pt x="644" y="82"/>
                </a:cubicBezTo>
                <a:cubicBezTo>
                  <a:pt x="636" y="76"/>
                  <a:pt x="633" y="66"/>
                  <a:pt x="633" y="52"/>
                </a:cubicBezTo>
                <a:cubicBezTo>
                  <a:pt x="633" y="37"/>
                  <a:pt x="637" y="26"/>
                  <a:pt x="647" y="20"/>
                </a:cubicBezTo>
                <a:cubicBezTo>
                  <a:pt x="654" y="16"/>
                  <a:pt x="664" y="14"/>
                  <a:pt x="677" y="14"/>
                </a:cubicBezTo>
                <a:cubicBezTo>
                  <a:pt x="687" y="14"/>
                  <a:pt x="696" y="15"/>
                  <a:pt x="705" y="16"/>
                </a:cubicBezTo>
                <a:cubicBezTo>
                  <a:pt x="705" y="6"/>
                  <a:pt x="705" y="6"/>
                  <a:pt x="705" y="6"/>
                </a:cubicBezTo>
                <a:cubicBezTo>
                  <a:pt x="696" y="5"/>
                  <a:pt x="687" y="4"/>
                  <a:pt x="678" y="4"/>
                </a:cubicBezTo>
                <a:cubicBezTo>
                  <a:pt x="664" y="4"/>
                  <a:pt x="652" y="6"/>
                  <a:pt x="641" y="12"/>
                </a:cubicBezTo>
                <a:cubicBezTo>
                  <a:pt x="627" y="20"/>
                  <a:pt x="621" y="36"/>
                  <a:pt x="621" y="51"/>
                </a:cubicBezTo>
                <a:cubicBezTo>
                  <a:pt x="621" y="67"/>
                  <a:pt x="624" y="80"/>
                  <a:pt x="635" y="89"/>
                </a:cubicBezTo>
                <a:cubicBezTo>
                  <a:pt x="644" y="97"/>
                  <a:pt x="656" y="99"/>
                  <a:pt x="667" y="99"/>
                </a:cubicBezTo>
                <a:moveTo>
                  <a:pt x="824" y="52"/>
                </a:moveTo>
                <a:cubicBezTo>
                  <a:pt x="824" y="66"/>
                  <a:pt x="821" y="75"/>
                  <a:pt x="813" y="81"/>
                </a:cubicBezTo>
                <a:cubicBezTo>
                  <a:pt x="806" y="87"/>
                  <a:pt x="794" y="89"/>
                  <a:pt x="779" y="89"/>
                </a:cubicBezTo>
                <a:cubicBezTo>
                  <a:pt x="763" y="89"/>
                  <a:pt x="752" y="86"/>
                  <a:pt x="745" y="81"/>
                </a:cubicBezTo>
                <a:cubicBezTo>
                  <a:pt x="737" y="74"/>
                  <a:pt x="733" y="65"/>
                  <a:pt x="733" y="51"/>
                </a:cubicBezTo>
                <a:cubicBezTo>
                  <a:pt x="733" y="37"/>
                  <a:pt x="736" y="28"/>
                  <a:pt x="744" y="22"/>
                </a:cubicBezTo>
                <a:cubicBezTo>
                  <a:pt x="752" y="16"/>
                  <a:pt x="763" y="14"/>
                  <a:pt x="779" y="14"/>
                </a:cubicBezTo>
                <a:cubicBezTo>
                  <a:pt x="793" y="14"/>
                  <a:pt x="804" y="16"/>
                  <a:pt x="812" y="21"/>
                </a:cubicBezTo>
                <a:cubicBezTo>
                  <a:pt x="821" y="28"/>
                  <a:pt x="824" y="38"/>
                  <a:pt x="824" y="52"/>
                </a:cubicBezTo>
                <a:moveTo>
                  <a:pt x="836" y="51"/>
                </a:moveTo>
                <a:cubicBezTo>
                  <a:pt x="836" y="35"/>
                  <a:pt x="831" y="22"/>
                  <a:pt x="820" y="14"/>
                </a:cubicBezTo>
                <a:cubicBezTo>
                  <a:pt x="809" y="6"/>
                  <a:pt x="795" y="4"/>
                  <a:pt x="779" y="4"/>
                </a:cubicBezTo>
                <a:cubicBezTo>
                  <a:pt x="762" y="4"/>
                  <a:pt x="748" y="6"/>
                  <a:pt x="738" y="14"/>
                </a:cubicBezTo>
                <a:cubicBezTo>
                  <a:pt x="726" y="22"/>
                  <a:pt x="722" y="35"/>
                  <a:pt x="722" y="51"/>
                </a:cubicBezTo>
                <a:cubicBezTo>
                  <a:pt x="722" y="68"/>
                  <a:pt x="726" y="81"/>
                  <a:pt x="738" y="89"/>
                </a:cubicBezTo>
                <a:cubicBezTo>
                  <a:pt x="748" y="96"/>
                  <a:pt x="762" y="98"/>
                  <a:pt x="779" y="98"/>
                </a:cubicBezTo>
                <a:cubicBezTo>
                  <a:pt x="795" y="98"/>
                  <a:pt x="809" y="96"/>
                  <a:pt x="819" y="89"/>
                </a:cubicBezTo>
                <a:cubicBezTo>
                  <a:pt x="831" y="81"/>
                  <a:pt x="835" y="68"/>
                  <a:pt x="835" y="51"/>
                </a:cubicBezTo>
                <a:moveTo>
                  <a:pt x="1033" y="96"/>
                </a:moveTo>
                <a:cubicBezTo>
                  <a:pt x="1033" y="40"/>
                  <a:pt x="1033" y="40"/>
                  <a:pt x="1033" y="40"/>
                </a:cubicBezTo>
                <a:cubicBezTo>
                  <a:pt x="1033" y="29"/>
                  <a:pt x="1032" y="20"/>
                  <a:pt x="1024" y="13"/>
                </a:cubicBezTo>
                <a:cubicBezTo>
                  <a:pt x="1017" y="6"/>
                  <a:pt x="1007" y="4"/>
                  <a:pt x="996" y="4"/>
                </a:cubicBezTo>
                <a:cubicBezTo>
                  <a:pt x="981" y="5"/>
                  <a:pt x="966" y="7"/>
                  <a:pt x="951" y="11"/>
                </a:cubicBezTo>
                <a:cubicBezTo>
                  <a:pt x="945" y="13"/>
                  <a:pt x="945" y="13"/>
                  <a:pt x="945" y="13"/>
                </a:cubicBezTo>
                <a:cubicBezTo>
                  <a:pt x="937" y="6"/>
                  <a:pt x="925" y="4"/>
                  <a:pt x="914" y="4"/>
                </a:cubicBezTo>
                <a:cubicBezTo>
                  <a:pt x="898" y="5"/>
                  <a:pt x="869" y="12"/>
                  <a:pt x="869" y="12"/>
                </a:cubicBezTo>
                <a:cubicBezTo>
                  <a:pt x="868" y="7"/>
                  <a:pt x="868" y="7"/>
                  <a:pt x="868" y="7"/>
                </a:cubicBezTo>
                <a:cubicBezTo>
                  <a:pt x="860" y="7"/>
                  <a:pt x="860" y="7"/>
                  <a:pt x="860" y="7"/>
                </a:cubicBezTo>
                <a:cubicBezTo>
                  <a:pt x="860" y="96"/>
                  <a:pt x="860" y="96"/>
                  <a:pt x="860" y="96"/>
                </a:cubicBezTo>
                <a:cubicBezTo>
                  <a:pt x="870" y="96"/>
                  <a:pt x="870" y="96"/>
                  <a:pt x="870" y="96"/>
                </a:cubicBezTo>
                <a:cubicBezTo>
                  <a:pt x="870" y="21"/>
                  <a:pt x="870" y="21"/>
                  <a:pt x="870" y="21"/>
                </a:cubicBezTo>
                <a:cubicBezTo>
                  <a:pt x="884" y="18"/>
                  <a:pt x="899" y="15"/>
                  <a:pt x="913" y="14"/>
                </a:cubicBezTo>
                <a:cubicBezTo>
                  <a:pt x="922" y="14"/>
                  <a:pt x="932" y="16"/>
                  <a:pt x="937" y="20"/>
                </a:cubicBezTo>
                <a:cubicBezTo>
                  <a:pt x="942" y="25"/>
                  <a:pt x="944" y="31"/>
                  <a:pt x="944" y="40"/>
                </a:cubicBezTo>
                <a:cubicBezTo>
                  <a:pt x="944" y="96"/>
                  <a:pt x="944" y="96"/>
                  <a:pt x="944" y="96"/>
                </a:cubicBezTo>
                <a:cubicBezTo>
                  <a:pt x="954" y="96"/>
                  <a:pt x="954" y="96"/>
                  <a:pt x="954" y="96"/>
                </a:cubicBezTo>
                <a:cubicBezTo>
                  <a:pt x="954" y="40"/>
                  <a:pt x="954" y="40"/>
                  <a:pt x="954" y="40"/>
                </a:cubicBezTo>
                <a:cubicBezTo>
                  <a:pt x="955" y="34"/>
                  <a:pt x="954" y="27"/>
                  <a:pt x="951" y="21"/>
                </a:cubicBezTo>
                <a:cubicBezTo>
                  <a:pt x="956" y="20"/>
                  <a:pt x="956" y="20"/>
                  <a:pt x="956" y="20"/>
                </a:cubicBezTo>
                <a:cubicBezTo>
                  <a:pt x="969" y="16"/>
                  <a:pt x="982" y="15"/>
                  <a:pt x="995" y="14"/>
                </a:cubicBezTo>
                <a:cubicBezTo>
                  <a:pt x="1002" y="13"/>
                  <a:pt x="1010" y="16"/>
                  <a:pt x="1016" y="20"/>
                </a:cubicBezTo>
                <a:cubicBezTo>
                  <a:pt x="1020" y="24"/>
                  <a:pt x="1023" y="31"/>
                  <a:pt x="1023" y="40"/>
                </a:cubicBezTo>
                <a:cubicBezTo>
                  <a:pt x="1023" y="96"/>
                  <a:pt x="1023" y="96"/>
                  <a:pt x="1023" y="96"/>
                </a:cubicBezTo>
                <a:lnTo>
                  <a:pt x="1033" y="9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texte 2">
            <a:extLst>
              <a:ext uri="{FF2B5EF4-FFF2-40B4-BE49-F238E27FC236}">
                <a16:creationId xmlns:a16="http://schemas.microsoft.com/office/drawing/2014/main" id="{E88ACDEA-C11A-4C4F-A94B-BBB7014BA3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77509" y="1001938"/>
            <a:ext cx="9803266" cy="4185761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8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Cita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8EB34E4B-2B6B-4B3A-37D8-B7D2641C18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00929" y="6338755"/>
            <a:ext cx="1605075" cy="206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9492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3">
            <a:extLst>
              <a:ext uri="{FF2B5EF4-FFF2-40B4-BE49-F238E27FC236}">
                <a16:creationId xmlns:a16="http://schemas.microsoft.com/office/drawing/2014/main" id="{989B6A46-E326-C77D-8F8A-C3A1F0CA089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57199" y="410769"/>
            <a:ext cx="6972301" cy="336577"/>
          </a:xfrm>
        </p:spPr>
        <p:txBody>
          <a:bodyPr>
            <a:noAutofit/>
          </a:bodyPr>
          <a:lstStyle>
            <a:lvl1pPr marL="0" indent="0">
              <a:buNone/>
              <a:defRPr sz="2000" b="1" spc="300"/>
            </a:lvl1pPr>
            <a:lvl2pPr marL="457200" indent="0">
              <a:buNone/>
              <a:defRPr sz="2000" b="1" spc="300"/>
            </a:lvl2pPr>
            <a:lvl3pPr marL="914400" indent="0">
              <a:buNone/>
              <a:defRPr sz="2000" b="1" spc="300"/>
            </a:lvl3pPr>
            <a:lvl4pPr marL="1371600" indent="0">
              <a:buNone/>
              <a:defRPr sz="2000" b="1" spc="300"/>
            </a:lvl4pPr>
            <a:lvl5pPr marL="1828800" indent="0">
              <a:buNone/>
              <a:defRPr sz="2000" b="1" spc="300"/>
            </a:lvl5pPr>
          </a:lstStyle>
          <a:p>
            <a:pPr lvl="0"/>
            <a:r>
              <a:rPr lang="es-ES"/>
              <a:t>HAGA CLIC PARA MODIFICAR EL TEXTO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1DFA30A8-A1E5-D439-EDDC-D78BF66C05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00929" y="6338755"/>
            <a:ext cx="1605075" cy="206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50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seño personalizad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901BF1FE-4CE0-9216-2691-C24E5AB278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88000" y="2127246"/>
            <a:ext cx="8200741" cy="1231106"/>
          </a:xfrm>
          <a:prstGeom prst="rect">
            <a:avLst/>
          </a:prstGeom>
        </p:spPr>
        <p:txBody>
          <a:bodyPr anchor="t"/>
          <a:lstStyle>
            <a:lvl1pPr algn="l">
              <a:lnSpc>
                <a:spcPct val="100000"/>
              </a:lnSpc>
              <a:defRPr sz="4000" b="1" i="0" cap="all" spc="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 dirty="0"/>
              <a:t>TÍTULO DE LA PRESENTACIÓN EN DOS LÍNEAS MÁXIMO</a:t>
            </a:r>
            <a:endParaRPr lang="fr-FR" dirty="0"/>
          </a:p>
        </p:txBody>
      </p:sp>
      <p:sp>
        <p:nvSpPr>
          <p:cNvPr id="4" name="Espace réservé du texte 12">
            <a:extLst>
              <a:ext uri="{FF2B5EF4-FFF2-40B4-BE49-F238E27FC236}">
                <a16:creationId xmlns:a16="http://schemas.microsoft.com/office/drawing/2014/main" id="{B21BB709-C109-5017-D658-0E4CEECA970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88000" y="4298950"/>
            <a:ext cx="1607299" cy="193899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 algn="l">
              <a:buNone/>
              <a:defRPr sz="1400" b="1" i="0" spc="3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noProof="0"/>
              <a:t>DÍA MES AÑO</a:t>
            </a:r>
          </a:p>
        </p:txBody>
      </p:sp>
      <p:sp>
        <p:nvSpPr>
          <p:cNvPr id="5" name="Espace réservé du texte 12">
            <a:extLst>
              <a:ext uri="{FF2B5EF4-FFF2-40B4-BE49-F238E27FC236}">
                <a16:creationId xmlns:a16="http://schemas.microsoft.com/office/drawing/2014/main" id="{8E37D4B0-15AE-7D47-B290-DA29B375D33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35373" y="3700890"/>
            <a:ext cx="3142889" cy="312478"/>
          </a:xfrm>
          <a:prstGeom prst="rect">
            <a:avLst/>
          </a:prstGeom>
          <a:solidFill>
            <a:schemeClr val="bg2"/>
          </a:solidFill>
        </p:spPr>
        <p:txBody>
          <a:bodyPr wrap="none" lIns="90000" tIns="54000" rIns="90000" bIns="36000">
            <a:spAutoFit/>
          </a:bodyPr>
          <a:lstStyle>
            <a:lvl1pPr marL="0" indent="0" algn="l">
              <a:buNone/>
              <a:defRPr sz="1600" b="0" i="0" cap="all" spc="30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noProof="0"/>
              <a:t>Nombre del cliente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C0269632-9FAC-E4BA-D9D9-978E52DA8FB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72879" y="6129247"/>
            <a:ext cx="3233126" cy="416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3733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200" b="0" i="0" baseline="0"/>
            </a:lvl1pPr>
          </a:lstStyle>
          <a:p>
            <a:r>
              <a:rPr lang="en-US"/>
              <a:t>Drag &amp; Drop images</a:t>
            </a:r>
          </a:p>
        </p:txBody>
      </p:sp>
    </p:spTree>
    <p:extLst>
      <p:ext uri="{BB962C8B-B14F-4D97-AF65-F5344CB8AC3E}">
        <p14:creationId xmlns:p14="http://schemas.microsoft.com/office/powerpoint/2010/main" val="32809030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Viole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12">
            <a:extLst>
              <a:ext uri="{FF2B5EF4-FFF2-40B4-BE49-F238E27FC236}">
                <a16:creationId xmlns:a16="http://schemas.microsoft.com/office/drawing/2014/main" id="{52B1AC74-424E-4978-A5B4-EF39545E59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35373" y="3700890"/>
            <a:ext cx="3142889" cy="312478"/>
          </a:xfrm>
          <a:prstGeom prst="rect">
            <a:avLst/>
          </a:prstGeom>
          <a:solidFill>
            <a:schemeClr val="bg1"/>
          </a:solidFill>
        </p:spPr>
        <p:txBody>
          <a:bodyPr wrap="none" lIns="90000" tIns="54000" rIns="90000" bIns="36000">
            <a:spAutoFit/>
          </a:bodyPr>
          <a:lstStyle>
            <a:lvl1pPr marL="0" indent="0" algn="l">
              <a:buNone/>
              <a:defRPr sz="1600" b="0" i="0" cap="all" spc="30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noProof="0"/>
              <a:t>Nombre del cliente</a:t>
            </a:r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270B4347-3ACE-40C7-A56B-D0FBDC96100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88000" y="2127246"/>
            <a:ext cx="8200741" cy="1231106"/>
          </a:xfrm>
          <a:prstGeom prst="rect">
            <a:avLst/>
          </a:prstGeom>
        </p:spPr>
        <p:txBody>
          <a:bodyPr anchor="t"/>
          <a:lstStyle>
            <a:lvl1pPr algn="l">
              <a:lnSpc>
                <a:spcPct val="100000"/>
              </a:lnSpc>
              <a:defRPr sz="4000" b="1" i="0" cap="all" spc="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/>
              <a:t>TÍTULO DE LA PRESENTACIÓN EN DOS LÍNEAS MÁXIMO</a:t>
            </a:r>
            <a:endParaRPr lang="fr-FR"/>
          </a:p>
        </p:txBody>
      </p:sp>
      <p:sp>
        <p:nvSpPr>
          <p:cNvPr id="8" name="Espace réservé du texte 12">
            <a:extLst>
              <a:ext uri="{FF2B5EF4-FFF2-40B4-BE49-F238E27FC236}">
                <a16:creationId xmlns:a16="http://schemas.microsoft.com/office/drawing/2014/main" id="{D26847B3-D800-48D1-A2E1-E725CEF868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88000" y="4298950"/>
            <a:ext cx="1607299" cy="193899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 algn="l">
              <a:buNone/>
              <a:defRPr sz="1400" b="1" i="0" spc="3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noProof="0"/>
              <a:t>DÍA MES AÑO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DEFCC775-6094-1EAF-5364-D77263A9F6B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72879" y="6129247"/>
            <a:ext cx="3233126" cy="416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9210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Bleu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BB516C-2D9E-4D10-84B6-1BA3F053C5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8751" y="1119840"/>
            <a:ext cx="6191250" cy="1329595"/>
          </a:xfrm>
        </p:spPr>
        <p:txBody>
          <a:bodyPr/>
          <a:lstStyle>
            <a:lvl1pPr>
              <a:defRPr sz="9600" b="1">
                <a:solidFill>
                  <a:schemeClr val="bg1"/>
                </a:solidFill>
              </a:defRPr>
            </a:lvl1pPr>
          </a:lstStyle>
          <a:p>
            <a:r>
              <a:rPr lang="es-ES" noProof="0"/>
              <a:t>resumen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016279C-91C1-4A53-9D97-551C24C66A0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8751" y="2541815"/>
            <a:ext cx="6191250" cy="295411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2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 noProof="0"/>
              <a:t>capítulo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0F18630-08EC-34AA-3BEA-3B405AB167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72879" y="6129247"/>
            <a:ext cx="3233126" cy="416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846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viole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BB516C-2D9E-4D10-84B6-1BA3F053C5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8751" y="1119840"/>
            <a:ext cx="6191250" cy="1329595"/>
          </a:xfrm>
        </p:spPr>
        <p:txBody>
          <a:bodyPr/>
          <a:lstStyle>
            <a:lvl1pPr>
              <a:defRPr sz="9600" b="1">
                <a:solidFill>
                  <a:schemeClr val="bg1"/>
                </a:solidFill>
              </a:defRPr>
            </a:lvl1pPr>
          </a:lstStyle>
          <a:p>
            <a:r>
              <a:rPr lang="es-ES" noProof="0"/>
              <a:t>resumen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016279C-91C1-4A53-9D97-551C24C66A0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8751" y="2541815"/>
            <a:ext cx="6191250" cy="295411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2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 noProof="0"/>
              <a:t>capítulo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FA4A743-8402-2F63-A319-773E14F4A7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72879" y="6129247"/>
            <a:ext cx="3233126" cy="416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269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Blan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BB516C-2D9E-4D10-84B6-1BA3F053C5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8751" y="1119840"/>
            <a:ext cx="6191250" cy="1329595"/>
          </a:xfrm>
        </p:spPr>
        <p:txBody>
          <a:bodyPr/>
          <a:lstStyle>
            <a:lvl1pPr>
              <a:defRPr sz="9600" b="1">
                <a:solidFill>
                  <a:schemeClr val="tx2"/>
                </a:solidFill>
              </a:defRPr>
            </a:lvl1pPr>
          </a:lstStyle>
          <a:p>
            <a:r>
              <a:rPr lang="es-ES" noProof="0"/>
              <a:t>resumen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016279C-91C1-4A53-9D97-551C24C66A0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8751" y="2541815"/>
            <a:ext cx="6191250" cy="295411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200"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 noProof="0"/>
              <a:t>capítulo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FE5D0A9-BF5E-62F8-F223-BDCEF506746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72879" y="6129247"/>
            <a:ext cx="3233126" cy="416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136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NERAL - merci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1">
            <a:extLst>
              <a:ext uri="{FF2B5EF4-FFF2-40B4-BE49-F238E27FC236}">
                <a16:creationId xmlns:a16="http://schemas.microsoft.com/office/drawing/2014/main" id="{6A38B8CE-E1A2-4BA0-AC9D-0E15EF70E3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09784" y="2182122"/>
            <a:ext cx="9972431" cy="2281565"/>
          </a:xfrm>
          <a:prstGeom prst="rect">
            <a:avLst/>
          </a:prstGeom>
        </p:spPr>
        <p:txBody>
          <a:bodyPr anchor="t"/>
          <a:lstStyle>
            <a:lvl1pPr marL="0" algn="ctr" defTabSz="914400" rtl="0" eaLnBrk="1" latinLnBrk="0" hangingPunct="1">
              <a:lnSpc>
                <a:spcPct val="100000"/>
              </a:lnSpc>
              <a:defRPr lang="fr-FR" sz="14400" b="1" i="0" kern="1200" cap="none" spc="-300" baseline="0" dirty="0">
                <a:solidFill>
                  <a:schemeClr val="bg1"/>
                </a:solidFill>
                <a:latin typeface="Arial" panose="020B0604020202020204" pitchFamily="34" charset="0"/>
                <a:ea typeface="Montserrat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GRACIAS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2790487-A6DF-FF3B-A4FB-E9825924D4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79436" y="6129247"/>
            <a:ext cx="3233126" cy="416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2795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 - couleur 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rme libre : forme 7">
            <a:extLst>
              <a:ext uri="{FF2B5EF4-FFF2-40B4-BE49-F238E27FC236}">
                <a16:creationId xmlns:a16="http://schemas.microsoft.com/office/drawing/2014/main" id="{46B4955B-E954-4D1C-A8AC-F819D9523177}"/>
              </a:ext>
            </a:extLst>
          </p:cNvPr>
          <p:cNvSpPr/>
          <p:nvPr userDrawn="1"/>
        </p:nvSpPr>
        <p:spPr>
          <a:xfrm flipH="1">
            <a:off x="1555507" y="-1"/>
            <a:ext cx="3900488" cy="4758107"/>
          </a:xfrm>
          <a:custGeom>
            <a:avLst/>
            <a:gdLst>
              <a:gd name="connsiteX0" fmla="*/ 3900488 w 3900488"/>
              <a:gd name="connsiteY0" fmla="*/ 0 h 4758107"/>
              <a:gd name="connsiteX1" fmla="*/ 0 w 3900488"/>
              <a:gd name="connsiteY1" fmla="*/ 0 h 4758107"/>
              <a:gd name="connsiteX2" fmla="*/ 14 w 3900488"/>
              <a:gd name="connsiteY2" fmla="*/ 13718 h 4758107"/>
              <a:gd name="connsiteX3" fmla="*/ 4907 w 3900488"/>
              <a:gd name="connsiteY3" fmla="*/ 3785761 h 4758107"/>
              <a:gd name="connsiteX4" fmla="*/ 485655 w 3900488"/>
              <a:gd name="connsiteY4" fmla="*/ 4595035 h 4758107"/>
              <a:gd name="connsiteX5" fmla="*/ 1776162 w 3900488"/>
              <a:gd name="connsiteY5" fmla="*/ 4758107 h 4758107"/>
              <a:gd name="connsiteX6" fmla="*/ 3121899 w 3900488"/>
              <a:gd name="connsiteY6" fmla="*/ 4687177 h 4758107"/>
              <a:gd name="connsiteX7" fmla="*/ 3899490 w 3900488"/>
              <a:gd name="connsiteY7" fmla="*/ 3836857 h 4758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00488" h="4758107">
                <a:moveTo>
                  <a:pt x="3900488" y="0"/>
                </a:moveTo>
                <a:lnTo>
                  <a:pt x="0" y="0"/>
                </a:lnTo>
                <a:lnTo>
                  <a:pt x="14" y="13718"/>
                </a:lnTo>
                <a:cubicBezTo>
                  <a:pt x="1645" y="1271066"/>
                  <a:pt x="4874" y="2494869"/>
                  <a:pt x="4907" y="3785761"/>
                </a:cubicBezTo>
                <a:cubicBezTo>
                  <a:pt x="24841" y="4123277"/>
                  <a:pt x="109081" y="4377139"/>
                  <a:pt x="485655" y="4595035"/>
                </a:cubicBezTo>
                <a:cubicBezTo>
                  <a:pt x="819273" y="4751623"/>
                  <a:pt x="1340313" y="4743506"/>
                  <a:pt x="1776162" y="4758107"/>
                </a:cubicBezTo>
                <a:cubicBezTo>
                  <a:pt x="2206535" y="4751258"/>
                  <a:pt x="2611757" y="4763607"/>
                  <a:pt x="3121899" y="4687177"/>
                </a:cubicBezTo>
                <a:cubicBezTo>
                  <a:pt x="3593018" y="4575838"/>
                  <a:pt x="3868926" y="4322154"/>
                  <a:pt x="3899490" y="3836857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D0581710-AA1B-493A-BFBA-1460E3D4C38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48608" y="2360258"/>
            <a:ext cx="3972962" cy="2085293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kumimoji="0" lang="fr-FR" sz="5400" b="1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Arial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noProof="0"/>
              <a:t>Título </a:t>
            </a:r>
            <a:r>
              <a:rPr lang="es-ES" noProof="0" err="1"/>
              <a:t>lorem</a:t>
            </a:r>
            <a:r>
              <a:rPr lang="es-ES" noProof="0"/>
              <a:t> </a:t>
            </a:r>
            <a:r>
              <a:rPr lang="es-ES" noProof="0" err="1"/>
              <a:t>ipsum</a:t>
            </a:r>
            <a:endParaRPr lang="es-ES" noProof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57954682-473A-4564-A864-BF745DBA7CD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23745" y="602896"/>
            <a:ext cx="2775379" cy="1998662"/>
          </a:xfrm>
        </p:spPr>
        <p:txBody>
          <a:bodyPr/>
          <a:lstStyle>
            <a:lvl1pPr marL="0" indent="0">
              <a:buNone/>
              <a:defRPr lang="fr-FR" sz="14400" b="1" i="0" kern="1200" cap="none" spc="-300" baseline="0" dirty="0" smtClean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+mj-lt"/>
              <a:buNone/>
            </a:pPr>
            <a:r>
              <a:rPr lang="fr-FR"/>
              <a:t>01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98A4F646-CA9B-8AA4-DE80-8716FC0350D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72879" y="6129247"/>
            <a:ext cx="3233126" cy="416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03502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 - couleur 2">
    <p:bg>
      <p:bgPr>
        <a:solidFill>
          <a:srgbClr val="A954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rme libre : forme 5">
            <a:extLst>
              <a:ext uri="{FF2B5EF4-FFF2-40B4-BE49-F238E27FC236}">
                <a16:creationId xmlns:a16="http://schemas.microsoft.com/office/drawing/2014/main" id="{08A66C0B-7A91-49D1-B6DC-75E2CABB243D}"/>
              </a:ext>
            </a:extLst>
          </p:cNvPr>
          <p:cNvSpPr/>
          <p:nvPr userDrawn="1"/>
        </p:nvSpPr>
        <p:spPr>
          <a:xfrm flipH="1">
            <a:off x="1555507" y="-1"/>
            <a:ext cx="3900488" cy="4758107"/>
          </a:xfrm>
          <a:custGeom>
            <a:avLst/>
            <a:gdLst>
              <a:gd name="connsiteX0" fmla="*/ 3900488 w 3900488"/>
              <a:gd name="connsiteY0" fmla="*/ 0 h 4758107"/>
              <a:gd name="connsiteX1" fmla="*/ 0 w 3900488"/>
              <a:gd name="connsiteY1" fmla="*/ 0 h 4758107"/>
              <a:gd name="connsiteX2" fmla="*/ 14 w 3900488"/>
              <a:gd name="connsiteY2" fmla="*/ 13718 h 4758107"/>
              <a:gd name="connsiteX3" fmla="*/ 4907 w 3900488"/>
              <a:gd name="connsiteY3" fmla="*/ 3785761 h 4758107"/>
              <a:gd name="connsiteX4" fmla="*/ 485655 w 3900488"/>
              <a:gd name="connsiteY4" fmla="*/ 4595035 h 4758107"/>
              <a:gd name="connsiteX5" fmla="*/ 1776162 w 3900488"/>
              <a:gd name="connsiteY5" fmla="*/ 4758107 h 4758107"/>
              <a:gd name="connsiteX6" fmla="*/ 3121899 w 3900488"/>
              <a:gd name="connsiteY6" fmla="*/ 4687177 h 4758107"/>
              <a:gd name="connsiteX7" fmla="*/ 3899490 w 3900488"/>
              <a:gd name="connsiteY7" fmla="*/ 3836857 h 4758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00488" h="4758107">
                <a:moveTo>
                  <a:pt x="3900488" y="0"/>
                </a:moveTo>
                <a:lnTo>
                  <a:pt x="0" y="0"/>
                </a:lnTo>
                <a:lnTo>
                  <a:pt x="14" y="13718"/>
                </a:lnTo>
                <a:cubicBezTo>
                  <a:pt x="1645" y="1271066"/>
                  <a:pt x="4874" y="2494869"/>
                  <a:pt x="4907" y="3785761"/>
                </a:cubicBezTo>
                <a:cubicBezTo>
                  <a:pt x="24841" y="4123277"/>
                  <a:pt x="109081" y="4377139"/>
                  <a:pt x="485655" y="4595035"/>
                </a:cubicBezTo>
                <a:cubicBezTo>
                  <a:pt x="819273" y="4751623"/>
                  <a:pt x="1340313" y="4743506"/>
                  <a:pt x="1776162" y="4758107"/>
                </a:cubicBezTo>
                <a:cubicBezTo>
                  <a:pt x="2206535" y="4751258"/>
                  <a:pt x="2611757" y="4763607"/>
                  <a:pt x="3121899" y="4687177"/>
                </a:cubicBezTo>
                <a:cubicBezTo>
                  <a:pt x="3593018" y="4575838"/>
                  <a:pt x="3868926" y="4322154"/>
                  <a:pt x="3899490" y="3836857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2D991CF-D89E-47DF-9E4C-C96B50AB65C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323746" y="602896"/>
            <a:ext cx="2797175" cy="1998662"/>
          </a:xfrm>
        </p:spPr>
        <p:txBody>
          <a:bodyPr/>
          <a:lstStyle>
            <a:lvl1pPr marL="0" indent="0">
              <a:buNone/>
              <a:defRPr sz="14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02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D84A7A6C-9498-BFD5-9A68-CFCE0B7119D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48608" y="2360258"/>
            <a:ext cx="3972962" cy="2085293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kumimoji="0" lang="fr-FR" sz="5400" b="1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Arial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noProof="0"/>
              <a:t>Título </a:t>
            </a:r>
            <a:r>
              <a:rPr lang="es-ES" noProof="0" err="1"/>
              <a:t>lorem</a:t>
            </a:r>
            <a:r>
              <a:rPr lang="es-ES" noProof="0"/>
              <a:t> </a:t>
            </a:r>
            <a:r>
              <a:rPr lang="es-ES" noProof="0" err="1"/>
              <a:t>ipsum</a:t>
            </a:r>
            <a:endParaRPr lang="es-ES" noProof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5FA11AD7-60AC-F3B7-40FD-E7C1F9054B2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72879" y="6129247"/>
            <a:ext cx="3233126" cy="416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5911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4">
            <a:extLst>
              <a:ext uri="{FF2B5EF4-FFF2-40B4-BE49-F238E27FC236}">
                <a16:creationId xmlns:a16="http://schemas.microsoft.com/office/drawing/2014/main" id="{9F07089D-51ED-4AB4-9286-8248C8A0E4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9788" y="6390938"/>
            <a:ext cx="8100530" cy="184666"/>
          </a:xfrm>
          <a:prstGeom prst="rect">
            <a:avLst/>
          </a:prstGeom>
        </p:spPr>
        <p:txBody>
          <a:bodyPr vert="horz" lIns="0" tIns="0" rIns="0" bIns="0" rtlCol="0" anchor="t">
            <a:spAutoFit/>
          </a:bodyPr>
          <a:lstStyle>
            <a:lvl1pPr algn="l">
              <a:defRPr sz="1200" b="1" cap="all" spc="0" baseline="0">
                <a:solidFill>
                  <a:srgbClr val="3F238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a-ES" cap="none" noProof="0">
                <a:solidFill>
                  <a:schemeClr val="tx2"/>
                </a:solidFill>
              </a:rPr>
              <a:t>Tema de presentació – V°001 | 27 de juliol de 2018</a:t>
            </a:r>
            <a:endParaRPr lang="ca-ES" cap="none" noProof="0">
              <a:solidFill>
                <a:schemeClr val="tx1"/>
              </a:solidFill>
            </a:endParaRPr>
          </a:p>
        </p:txBody>
      </p:sp>
      <p:sp>
        <p:nvSpPr>
          <p:cNvPr id="4" name="Espace réservé du titre 3">
            <a:extLst>
              <a:ext uri="{FF2B5EF4-FFF2-40B4-BE49-F238E27FC236}">
                <a16:creationId xmlns:a16="http://schemas.microsoft.com/office/drawing/2014/main" id="{19044148-8431-4774-8F99-F73470ED5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9265"/>
            <a:ext cx="10442575" cy="27699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ca-ES" noProof="0"/>
              <a:t>Canvia l'estil del títol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37B06D0-C015-4E77-A0A3-CFA569D184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021977"/>
            <a:ext cx="10442575" cy="498084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a-ES" noProof="0"/>
              <a:t>Editeu els estils de text de la màscara</a:t>
            </a:r>
          </a:p>
          <a:p>
            <a:pPr lvl="1"/>
            <a:r>
              <a:rPr lang="ca-ES" noProof="0"/>
              <a:t>Segon nivell</a:t>
            </a:r>
          </a:p>
          <a:p>
            <a:pPr lvl="2"/>
            <a:r>
              <a:rPr lang="ca-ES" noProof="0"/>
              <a:t>Segon nivell</a:t>
            </a:r>
          </a:p>
          <a:p>
            <a:pPr lvl="3"/>
            <a:r>
              <a:rPr lang="ca-ES" noProof="0"/>
              <a:t>Quart nivell</a:t>
            </a:r>
          </a:p>
          <a:p>
            <a:pPr lvl="4"/>
            <a:r>
              <a:rPr lang="ca-ES" noProof="0"/>
              <a:t>Cinquè nivell</a:t>
            </a:r>
          </a:p>
        </p:txBody>
      </p:sp>
    </p:spTree>
    <p:extLst>
      <p:ext uri="{BB962C8B-B14F-4D97-AF65-F5344CB8AC3E}">
        <p14:creationId xmlns:p14="http://schemas.microsoft.com/office/powerpoint/2010/main" val="3512842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916" r:id="rId2"/>
    <p:sldLayoutId id="2147483919" r:id="rId3"/>
    <p:sldLayoutId id="2147483658" r:id="rId4"/>
    <p:sldLayoutId id="2147483922" r:id="rId5"/>
    <p:sldLayoutId id="2147483923" r:id="rId6"/>
    <p:sldLayoutId id="2147483900" r:id="rId7"/>
    <p:sldLayoutId id="2147483907" r:id="rId8"/>
    <p:sldLayoutId id="2147483908" r:id="rId9"/>
    <p:sldLayoutId id="2147483909" r:id="rId10"/>
    <p:sldLayoutId id="2147483910" r:id="rId11"/>
    <p:sldLayoutId id="2147483911" r:id="rId12"/>
    <p:sldLayoutId id="2147483912" r:id="rId13"/>
    <p:sldLayoutId id="2147483913" r:id="rId14"/>
    <p:sldLayoutId id="2147483895" r:id="rId15"/>
    <p:sldLayoutId id="2147483897" r:id="rId16"/>
    <p:sldLayoutId id="2147483901" r:id="rId17"/>
    <p:sldLayoutId id="2147483663" r:id="rId18"/>
    <p:sldLayoutId id="2147483902" r:id="rId19"/>
    <p:sldLayoutId id="2147483906" r:id="rId20"/>
    <p:sldLayoutId id="2147483898" r:id="rId21"/>
    <p:sldLayoutId id="2147483899" r:id="rId22"/>
    <p:sldLayoutId id="2147483904" r:id="rId23"/>
    <p:sldLayoutId id="2147483905" r:id="rId24"/>
    <p:sldLayoutId id="2147483924" r:id="rId25"/>
    <p:sldLayoutId id="2147483925" r:id="rId26"/>
    <p:sldLayoutId id="2147483926" r:id="rId2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fr-FR" sz="2000" b="0" kern="1200" cap="none" spc="40" baseline="0">
          <a:solidFill>
            <a:schemeClr val="accent1"/>
          </a:solidFill>
          <a:latin typeface="+mj-lt"/>
          <a:ea typeface="+mj-ea"/>
          <a:cs typeface="Calibri" panose="020F050202020403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90000"/>
        </a:lnSpc>
        <a:spcBef>
          <a:spcPts val="1000"/>
        </a:spcBef>
        <a:buFont typeface="+mj-lt"/>
        <a:buAutoNum type="arabicPeriod"/>
        <a:defRPr sz="22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90000"/>
        </a:lnSpc>
        <a:spcBef>
          <a:spcPts val="1200"/>
        </a:spcBef>
        <a:buFont typeface="+mj-lt"/>
        <a:buAutoNum type="alphaUcPeriod"/>
        <a:defRPr sz="1800" b="1" kern="1200">
          <a:solidFill>
            <a:schemeClr val="tx2"/>
          </a:solidFill>
          <a:latin typeface="+mn-lt"/>
          <a:ea typeface="+mn-ea"/>
          <a:cs typeface="+mn-cs"/>
        </a:defRPr>
      </a:lvl2pPr>
      <a:lvl3pPr marL="360000" indent="-360000" algn="l" defTabSz="914400" rtl="0" eaLnBrk="1" latinLnBrk="0" hangingPunct="1">
        <a:lnSpc>
          <a:spcPct val="90000"/>
        </a:lnSpc>
        <a:spcBef>
          <a:spcPts val="1200"/>
        </a:spcBef>
        <a:buFont typeface="+mj-lt"/>
        <a:buAutoNum type="alphaLcPeriod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630000" indent="-2700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630000" indent="-2700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784" userDrawn="1">
          <p15:clr>
            <a:srgbClr val="F26B43"/>
          </p15:clr>
        </p15:guide>
        <p15:guide id="2" pos="529" userDrawn="1">
          <p15:clr>
            <a:srgbClr val="F26B43"/>
          </p15:clr>
        </p15:guide>
        <p15:guide id="3" pos="7106" userDrawn="1">
          <p15:clr>
            <a:srgbClr val="F26B43"/>
          </p15:clr>
        </p15:guide>
        <p15:guide id="4" pos="1598" userDrawn="1">
          <p15:clr>
            <a:srgbClr val="F26B43"/>
          </p15:clr>
        </p15:guide>
        <p15:guide id="5" orient="horz" pos="1480" userDrawn="1">
          <p15:clr>
            <a:srgbClr val="F26B43"/>
          </p15:clr>
        </p15:guide>
        <p15:guide id="6" orient="horz" pos="2801" userDrawn="1">
          <p15:clr>
            <a:srgbClr val="F26B43"/>
          </p15:clr>
        </p15:guide>
        <p15:guide id="7" pos="1457" userDrawn="1">
          <p15:clr>
            <a:srgbClr val="F26B43"/>
          </p15:clr>
        </p15:guide>
        <p15:guide id="8" orient="horz" pos="373" userDrawn="1">
          <p15:clr>
            <a:srgbClr val="F26B43"/>
          </p15:clr>
        </p15:guide>
        <p15:guide id="9" orient="horz" pos="163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17.svg"/><Relationship Id="rId7" Type="http://schemas.openxmlformats.org/officeDocument/2006/relationships/image" Target="../media/image42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5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20.png"/><Relationship Id="rId9" Type="http://schemas.openxmlformats.org/officeDocument/2006/relationships/image" Target="../media/image4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48.jpeg"/><Relationship Id="rId5" Type="http://schemas.openxmlformats.org/officeDocument/2006/relationships/hyperlink" Target="mailto:info@semic.es" TargetMode="External"/><Relationship Id="rId4" Type="http://schemas.openxmlformats.org/officeDocument/2006/relationships/hyperlink" Target="http://www.semic.es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svg"/><Relationship Id="rId7" Type="http://schemas.openxmlformats.org/officeDocument/2006/relationships/image" Target="../media/image17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5.xml"/><Relationship Id="rId6" Type="http://schemas.openxmlformats.org/officeDocument/2006/relationships/image" Target="../media/image16.png"/><Relationship Id="rId5" Type="http://schemas.openxmlformats.org/officeDocument/2006/relationships/image" Target="../media/image15.sv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3.svg"/><Relationship Id="rId7" Type="http://schemas.openxmlformats.org/officeDocument/2006/relationships/image" Target="../media/image2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5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18.png"/><Relationship Id="rId9" Type="http://schemas.openxmlformats.org/officeDocument/2006/relationships/image" Target="../media/image2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13.svg"/><Relationship Id="rId7" Type="http://schemas.openxmlformats.org/officeDocument/2006/relationships/image" Target="../media/image29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5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15.svg"/><Relationship Id="rId7" Type="http://schemas.openxmlformats.org/officeDocument/2006/relationships/image" Target="../media/image34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5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19.png"/><Relationship Id="rId9" Type="http://schemas.openxmlformats.org/officeDocument/2006/relationships/image" Target="../media/image3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7" Type="http://schemas.openxmlformats.org/officeDocument/2006/relationships/image" Target="../media/image3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5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>
            <a:extLst>
              <a:ext uri="{FF2B5EF4-FFF2-40B4-BE49-F238E27FC236}">
                <a16:creationId xmlns:a16="http://schemas.microsoft.com/office/drawing/2014/main" id="{F7FE1A94-6EF6-C2AF-7BE5-3E531FF6CE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8000" y="2127246"/>
            <a:ext cx="8200741" cy="701381"/>
          </a:xfrm>
        </p:spPr>
        <p:txBody>
          <a:bodyPr>
            <a:normAutofit/>
          </a:bodyPr>
          <a:lstStyle/>
          <a:p>
            <a:r>
              <a:rPr lang="ca-ES" noProof="0" dirty="0"/>
              <a:t>MANUAL D’ÚS</a:t>
            </a:r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1B7DD58B-9914-7632-B09B-73C1CDE83B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88000" y="3366212"/>
            <a:ext cx="1796967" cy="193899"/>
          </a:xfrm>
        </p:spPr>
        <p:txBody>
          <a:bodyPr/>
          <a:lstStyle/>
          <a:p>
            <a:r>
              <a:rPr lang="ca-ES" noProof="0" dirty="0"/>
              <a:t>OCTUBRE 2025</a:t>
            </a:r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88C09622-E868-D338-0853-028040F3528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88000" y="2935159"/>
            <a:ext cx="6095236" cy="312478"/>
          </a:xfrm>
        </p:spPr>
        <p:txBody>
          <a:bodyPr/>
          <a:lstStyle/>
          <a:p>
            <a:r>
              <a:rPr lang="ca-ES" dirty="0">
                <a:latin typeface="Montserrat" pitchFamily="2" charset="77"/>
              </a:rPr>
              <a:t>Dispositius d’Impressió i </a:t>
            </a:r>
            <a:r>
              <a:rPr lang="ca-ES" dirty="0" err="1">
                <a:latin typeface="Montserrat" pitchFamily="2" charset="77"/>
              </a:rPr>
              <a:t>PaperCut</a:t>
            </a:r>
            <a:r>
              <a:rPr lang="ca-ES" dirty="0">
                <a:latin typeface="Montserrat" pitchFamily="2" charset="77"/>
              </a:rPr>
              <a:t> MF</a:t>
            </a:r>
            <a:endParaRPr lang="ca-ES" noProof="0" dirty="0">
              <a:ea typeface="Source Sans Pro" charset="0"/>
            </a:endParaRPr>
          </a:p>
        </p:txBody>
      </p:sp>
      <p:pic>
        <p:nvPicPr>
          <p:cNvPr id="3" name="Imagen 2" descr="Texto&#10;&#10;El contenido generado por IA puede ser incorrecto.">
            <a:extLst>
              <a:ext uri="{FF2B5EF4-FFF2-40B4-BE49-F238E27FC236}">
                <a16:creationId xmlns:a16="http://schemas.microsoft.com/office/drawing/2014/main" id="{63DFC3E8-B26F-C02B-D5CF-4FB2BA2C33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5609" y="5559079"/>
            <a:ext cx="2563790" cy="968543"/>
          </a:xfrm>
          <a:prstGeom prst="rect">
            <a:avLst/>
          </a:prstGeom>
        </p:spPr>
      </p:pic>
      <p:pic>
        <p:nvPicPr>
          <p:cNvPr id="4" name="Imagen 3" descr="Un letrero azul con letras blancas&#10;&#10;El contenido generado por IA puede ser incorrecto.">
            <a:extLst>
              <a:ext uri="{FF2B5EF4-FFF2-40B4-BE49-F238E27FC236}">
                <a16:creationId xmlns:a16="http://schemas.microsoft.com/office/drawing/2014/main" id="{1B22F826-5B7A-D442-7FE9-105814B81F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900" y="5559079"/>
            <a:ext cx="2685089" cy="968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6171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4545E0-E8DC-7FCB-1CFF-328BF7785C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o 8">
            <a:extLst>
              <a:ext uri="{FF2B5EF4-FFF2-40B4-BE49-F238E27FC236}">
                <a16:creationId xmlns:a16="http://schemas.microsoft.com/office/drawing/2014/main" id="{FCC71B47-5299-AEAF-A606-2506E3881D41}"/>
              </a:ext>
            </a:extLst>
          </p:cNvPr>
          <p:cNvGrpSpPr/>
          <p:nvPr/>
        </p:nvGrpSpPr>
        <p:grpSpPr>
          <a:xfrm>
            <a:off x="425465" y="1011353"/>
            <a:ext cx="3665289" cy="577319"/>
            <a:chOff x="8100967" y="1445154"/>
            <a:chExt cx="3665289" cy="577319"/>
          </a:xfrm>
        </p:grpSpPr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90F2AEAD-396F-19DC-DA22-64A6ABAAA63B}"/>
                </a:ext>
              </a:extLst>
            </p:cNvPr>
            <p:cNvSpPr/>
            <p:nvPr/>
          </p:nvSpPr>
          <p:spPr>
            <a:xfrm>
              <a:off x="8100967" y="1445154"/>
              <a:ext cx="577319" cy="577319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noProof="0" dirty="0"/>
            </a:p>
          </p:txBody>
        </p:sp>
        <p:sp>
          <p:nvSpPr>
            <p:cNvPr id="14" name="Rectángulo redondeado 27">
              <a:extLst>
                <a:ext uri="{FF2B5EF4-FFF2-40B4-BE49-F238E27FC236}">
                  <a16:creationId xmlns:a16="http://schemas.microsoft.com/office/drawing/2014/main" id="{4AACC908-F0FF-C420-59CF-E1C7313E858F}"/>
                </a:ext>
              </a:extLst>
            </p:cNvPr>
            <p:cNvSpPr/>
            <p:nvPr/>
          </p:nvSpPr>
          <p:spPr>
            <a:xfrm>
              <a:off x="8251687" y="1536317"/>
              <a:ext cx="3514569" cy="386070"/>
            </a:xfrm>
            <a:prstGeom prst="roundRect">
              <a:avLst>
                <a:gd name="adj" fmla="val 5000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noProof="0" dirty="0"/>
            </a:p>
          </p:txBody>
        </p:sp>
        <p:pic>
          <p:nvPicPr>
            <p:cNvPr id="16" name="Imagen 1" descr="Fotocopiadora contorno">
              <a:extLst>
                <a:ext uri="{FF2B5EF4-FFF2-40B4-BE49-F238E27FC236}">
                  <a16:creationId xmlns:a16="http://schemas.microsoft.com/office/drawing/2014/main" id="{B144A769-D9B4-2F89-5F36-7482F899EBB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>
            <a:xfrm>
              <a:off x="8148599" y="1490803"/>
              <a:ext cx="442686" cy="442686"/>
            </a:xfrm>
            <a:prstGeom prst="rect">
              <a:avLst/>
            </a:prstGeom>
          </p:spPr>
        </p:pic>
        <p:sp>
          <p:nvSpPr>
            <p:cNvPr id="21" name="CuadroTexto 20">
              <a:extLst>
                <a:ext uri="{FF2B5EF4-FFF2-40B4-BE49-F238E27FC236}">
                  <a16:creationId xmlns:a16="http://schemas.microsoft.com/office/drawing/2014/main" id="{41ED2368-1EC5-EFDB-FA7B-57BB8D17CA34}"/>
                </a:ext>
              </a:extLst>
            </p:cNvPr>
            <p:cNvSpPr txBox="1"/>
            <p:nvPr/>
          </p:nvSpPr>
          <p:spPr>
            <a:xfrm>
              <a:off x="8754805" y="1594479"/>
              <a:ext cx="2880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a-ES" sz="1200" b="1" spc="300" noProof="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ESCANEIG</a:t>
              </a:r>
            </a:p>
          </p:txBody>
        </p:sp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id="{AA9AFD7D-5C5D-7281-C5CC-19351BED6E90}"/>
              </a:ext>
            </a:extLst>
          </p:cNvPr>
          <p:cNvGrpSpPr/>
          <p:nvPr/>
        </p:nvGrpSpPr>
        <p:grpSpPr>
          <a:xfrm>
            <a:off x="465283" y="1631220"/>
            <a:ext cx="3887642" cy="4542956"/>
            <a:chOff x="451352" y="2144505"/>
            <a:chExt cx="3534252" cy="3649214"/>
          </a:xfrm>
        </p:grpSpPr>
        <p:sp>
          <p:nvSpPr>
            <p:cNvPr id="12" name="Rectángulo redondeado 11">
              <a:extLst>
                <a:ext uri="{FF2B5EF4-FFF2-40B4-BE49-F238E27FC236}">
                  <a16:creationId xmlns:a16="http://schemas.microsoft.com/office/drawing/2014/main" id="{05CF1AEB-AA9B-A85A-FA30-3014018252A9}"/>
                </a:ext>
              </a:extLst>
            </p:cNvPr>
            <p:cNvSpPr/>
            <p:nvPr/>
          </p:nvSpPr>
          <p:spPr>
            <a:xfrm>
              <a:off x="451352" y="2144505"/>
              <a:ext cx="3514569" cy="3649214"/>
            </a:xfrm>
            <a:prstGeom prst="roundRect">
              <a:avLst>
                <a:gd name="adj" fmla="val 5441"/>
              </a:avLst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noProof="0" dirty="0"/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8EA31AA1-E35C-8072-64EB-9C1139C36AF9}"/>
                </a:ext>
              </a:extLst>
            </p:cNvPr>
            <p:cNvSpPr txBox="1"/>
            <p:nvPr/>
          </p:nvSpPr>
          <p:spPr>
            <a:xfrm>
              <a:off x="589290" y="5274346"/>
              <a:ext cx="33963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ca-ES" sz="1200" noProof="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" name="CuadroTexto 7">
            <a:extLst>
              <a:ext uri="{FF2B5EF4-FFF2-40B4-BE49-F238E27FC236}">
                <a16:creationId xmlns:a16="http://schemas.microsoft.com/office/drawing/2014/main" id="{51C87EAD-70EC-9C3C-EB8D-E378463AFA86}"/>
              </a:ext>
            </a:extLst>
          </p:cNvPr>
          <p:cNvSpPr txBox="1"/>
          <p:nvPr/>
        </p:nvSpPr>
        <p:spPr>
          <a:xfrm>
            <a:off x="465283" y="389828"/>
            <a:ext cx="10746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ca-ES" sz="2000" b="1" spc="300" dirty="0"/>
              <a:t>ÚS DE LES FUNCIONS DE LA IMPRESSORA</a:t>
            </a:r>
          </a:p>
        </p:txBody>
      </p:sp>
      <p:grpSp>
        <p:nvGrpSpPr>
          <p:cNvPr id="17" name="Grupo 16">
            <a:extLst>
              <a:ext uri="{FF2B5EF4-FFF2-40B4-BE49-F238E27FC236}">
                <a16:creationId xmlns:a16="http://schemas.microsoft.com/office/drawing/2014/main" id="{F1B8E802-F8FA-7949-8EC5-C7AF5A083861}"/>
              </a:ext>
            </a:extLst>
          </p:cNvPr>
          <p:cNvGrpSpPr/>
          <p:nvPr/>
        </p:nvGrpSpPr>
        <p:grpSpPr>
          <a:xfrm>
            <a:off x="4601766" y="1588672"/>
            <a:ext cx="7192328" cy="4542956"/>
            <a:chOff x="451352" y="2144505"/>
            <a:chExt cx="3534252" cy="3649214"/>
          </a:xfrm>
        </p:grpSpPr>
        <p:sp>
          <p:nvSpPr>
            <p:cNvPr id="19" name="Rectángulo redondeado 11">
              <a:extLst>
                <a:ext uri="{FF2B5EF4-FFF2-40B4-BE49-F238E27FC236}">
                  <a16:creationId xmlns:a16="http://schemas.microsoft.com/office/drawing/2014/main" id="{3E02533A-1221-5AA8-9047-C9F25084242B}"/>
                </a:ext>
              </a:extLst>
            </p:cNvPr>
            <p:cNvSpPr/>
            <p:nvPr/>
          </p:nvSpPr>
          <p:spPr>
            <a:xfrm>
              <a:off x="451352" y="2144505"/>
              <a:ext cx="3514569" cy="3649214"/>
            </a:xfrm>
            <a:prstGeom prst="roundRect">
              <a:avLst>
                <a:gd name="adj" fmla="val 5441"/>
              </a:avLst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noProof="0" dirty="0"/>
            </a:p>
          </p:txBody>
        </p:sp>
        <p:sp>
          <p:nvSpPr>
            <p:cNvPr id="23" name="CuadroTexto 22">
              <a:extLst>
                <a:ext uri="{FF2B5EF4-FFF2-40B4-BE49-F238E27FC236}">
                  <a16:creationId xmlns:a16="http://schemas.microsoft.com/office/drawing/2014/main" id="{55D20670-4B23-51DD-EE07-993D17791480}"/>
                </a:ext>
              </a:extLst>
            </p:cNvPr>
            <p:cNvSpPr txBox="1"/>
            <p:nvPr/>
          </p:nvSpPr>
          <p:spPr>
            <a:xfrm>
              <a:off x="589290" y="5274346"/>
              <a:ext cx="33963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ca-ES" sz="1200" noProof="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7" name="CuadroTexto 36">
            <a:extLst>
              <a:ext uri="{FF2B5EF4-FFF2-40B4-BE49-F238E27FC236}">
                <a16:creationId xmlns:a16="http://schemas.microsoft.com/office/drawing/2014/main" id="{CB91664E-ED98-5C0C-A181-88055972B030}"/>
              </a:ext>
            </a:extLst>
          </p:cNvPr>
          <p:cNvSpPr txBox="1"/>
          <p:nvPr/>
        </p:nvSpPr>
        <p:spPr>
          <a:xfrm>
            <a:off x="1693010" y="1831942"/>
            <a:ext cx="237625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noProof="0" dirty="0">
                <a:solidFill>
                  <a:schemeClr val="tx2"/>
                </a:solidFill>
              </a:rPr>
              <a:t>Un cop cliqueu al botó </a:t>
            </a:r>
            <a:r>
              <a:rPr lang="ca-ES" sz="1400" b="1" noProof="0" dirty="0">
                <a:solidFill>
                  <a:schemeClr val="tx2"/>
                </a:solidFill>
              </a:rPr>
              <a:t>d’Escaneig</a:t>
            </a:r>
            <a:r>
              <a:rPr lang="ca-ES" sz="1400" noProof="0" dirty="0">
                <a:solidFill>
                  <a:schemeClr val="tx2"/>
                </a:solidFill>
              </a:rPr>
              <a:t>, se'ns obrirà el menú on podeu </a:t>
            </a:r>
            <a:r>
              <a:rPr lang="ca-ES" sz="1400" b="1" noProof="0" dirty="0">
                <a:solidFill>
                  <a:schemeClr val="tx2"/>
                </a:solidFill>
              </a:rPr>
              <a:t>elegir les opcions</a:t>
            </a:r>
            <a:r>
              <a:rPr lang="ca-ES" sz="1400" noProof="0" dirty="0">
                <a:solidFill>
                  <a:schemeClr val="tx2"/>
                </a:solidFill>
              </a:rPr>
              <a:t> que us siguin necessàries al fer la </a:t>
            </a:r>
            <a:r>
              <a:rPr lang="ca-ES" sz="1400" b="1" noProof="0" dirty="0">
                <a:solidFill>
                  <a:schemeClr val="tx2"/>
                </a:solidFill>
              </a:rPr>
              <a:t>Escanejar</a:t>
            </a:r>
            <a:r>
              <a:rPr lang="ca-ES" sz="1400" noProof="0" dirty="0">
                <a:solidFill>
                  <a:schemeClr val="tx2"/>
                </a:solidFill>
              </a:rPr>
              <a:t> del vostre document al </a:t>
            </a:r>
            <a:r>
              <a:rPr lang="ca-ES" sz="1400" b="1" noProof="0" dirty="0">
                <a:solidFill>
                  <a:schemeClr val="tx2"/>
                </a:solidFill>
              </a:rPr>
              <a:t>correu electrònic.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D1D3E3B2-D0B4-7AB1-05B7-6457F7E686E0}"/>
              </a:ext>
            </a:extLst>
          </p:cNvPr>
          <p:cNvSpPr txBox="1"/>
          <p:nvPr/>
        </p:nvSpPr>
        <p:spPr>
          <a:xfrm>
            <a:off x="7164310" y="1763117"/>
            <a:ext cx="2702066" cy="9617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noProof="0" dirty="0">
                <a:solidFill>
                  <a:schemeClr val="tx2"/>
                </a:solidFill>
              </a:rPr>
              <a:t>En cas que les </a:t>
            </a:r>
            <a:r>
              <a:rPr lang="ca-ES" sz="1400" b="1" noProof="0" dirty="0">
                <a:solidFill>
                  <a:schemeClr val="tx2"/>
                </a:solidFill>
              </a:rPr>
              <a:t>opcions</a:t>
            </a:r>
            <a:r>
              <a:rPr lang="ca-ES" sz="1400" noProof="0" dirty="0">
                <a:solidFill>
                  <a:schemeClr val="tx2"/>
                </a:solidFill>
              </a:rPr>
              <a:t> predeterminades no siguin suficients, podeu primer el botó de “</a:t>
            </a:r>
            <a:r>
              <a:rPr lang="ca-ES" sz="1400" b="1" noProof="0" dirty="0">
                <a:solidFill>
                  <a:schemeClr val="tx2"/>
                </a:solidFill>
              </a:rPr>
              <a:t>Canviar Configuració</a:t>
            </a:r>
            <a:r>
              <a:rPr lang="ca-ES" sz="1400" noProof="0" dirty="0">
                <a:solidFill>
                  <a:schemeClr val="tx2"/>
                </a:solidFill>
              </a:rPr>
              <a:t>”.</a:t>
            </a:r>
          </a:p>
        </p:txBody>
      </p:sp>
      <p:pic>
        <p:nvPicPr>
          <p:cNvPr id="25" name="Imagen 24">
            <a:extLst>
              <a:ext uri="{FF2B5EF4-FFF2-40B4-BE49-F238E27FC236}">
                <a16:creationId xmlns:a16="http://schemas.microsoft.com/office/drawing/2014/main" id="{2F73A0E9-31E2-CEC8-5E8D-50B1210FC7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013" y="1751024"/>
            <a:ext cx="984200" cy="1193739"/>
          </a:xfrm>
          <a:prstGeom prst="rect">
            <a:avLst/>
          </a:prstGeom>
        </p:spPr>
      </p:pic>
      <p:pic>
        <p:nvPicPr>
          <p:cNvPr id="31" name="Imagen 30">
            <a:extLst>
              <a:ext uri="{FF2B5EF4-FFF2-40B4-BE49-F238E27FC236}">
                <a16:creationId xmlns:a16="http://schemas.microsoft.com/office/drawing/2014/main" id="{62BDAC50-9FAB-1A5B-2D54-43E7F6A2BE6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4124" y="3753321"/>
            <a:ext cx="3282358" cy="2260938"/>
          </a:xfrm>
          <a:prstGeom prst="rect">
            <a:avLst/>
          </a:prstGeom>
        </p:spPr>
      </p:pic>
      <p:pic>
        <p:nvPicPr>
          <p:cNvPr id="35" name="Imagen 34">
            <a:extLst>
              <a:ext uri="{FF2B5EF4-FFF2-40B4-BE49-F238E27FC236}">
                <a16:creationId xmlns:a16="http://schemas.microsoft.com/office/drawing/2014/main" id="{58C21B48-327B-781F-6B9F-6C395837584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25570" y="1831942"/>
            <a:ext cx="2438740" cy="457264"/>
          </a:xfrm>
          <a:prstGeom prst="rect">
            <a:avLst/>
          </a:prstGeom>
        </p:spPr>
      </p:pic>
      <p:pic>
        <p:nvPicPr>
          <p:cNvPr id="38" name="Imagen 37">
            <a:extLst>
              <a:ext uri="{FF2B5EF4-FFF2-40B4-BE49-F238E27FC236}">
                <a16:creationId xmlns:a16="http://schemas.microsoft.com/office/drawing/2014/main" id="{649EB3A3-4016-1DF8-7DF6-58242C7482A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44502" y="2871393"/>
            <a:ext cx="4508817" cy="1051383"/>
          </a:xfrm>
          <a:prstGeom prst="rect">
            <a:avLst/>
          </a:prstGeom>
        </p:spPr>
      </p:pic>
      <p:sp>
        <p:nvSpPr>
          <p:cNvPr id="39" name="CuadroTexto 38">
            <a:extLst>
              <a:ext uri="{FF2B5EF4-FFF2-40B4-BE49-F238E27FC236}">
                <a16:creationId xmlns:a16="http://schemas.microsoft.com/office/drawing/2014/main" id="{59C23136-E4AA-B5B4-2A93-32D923138D58}"/>
              </a:ext>
            </a:extLst>
          </p:cNvPr>
          <p:cNvSpPr txBox="1"/>
          <p:nvPr/>
        </p:nvSpPr>
        <p:spPr>
          <a:xfrm>
            <a:off x="9253319" y="2798199"/>
            <a:ext cx="232166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noProof="0" dirty="0">
                <a:solidFill>
                  <a:schemeClr val="tx2"/>
                </a:solidFill>
              </a:rPr>
              <a:t>On s'obrirà un menú on podreu elegir les </a:t>
            </a:r>
            <a:r>
              <a:rPr lang="ca-ES" sz="1400" b="1" noProof="0" dirty="0">
                <a:solidFill>
                  <a:schemeClr val="tx2"/>
                </a:solidFill>
              </a:rPr>
              <a:t>opcions</a:t>
            </a:r>
            <a:r>
              <a:rPr lang="ca-ES" sz="1400" noProof="0" dirty="0">
                <a:solidFill>
                  <a:schemeClr val="tx2"/>
                </a:solidFill>
              </a:rPr>
              <a:t> que </a:t>
            </a:r>
            <a:r>
              <a:rPr lang="ca-ES" sz="1400" b="1" noProof="0" dirty="0">
                <a:solidFill>
                  <a:schemeClr val="tx2"/>
                </a:solidFill>
              </a:rPr>
              <a:t>necessiteu per escanejar </a:t>
            </a:r>
            <a:r>
              <a:rPr lang="ca-ES" sz="1400" noProof="0" dirty="0">
                <a:solidFill>
                  <a:schemeClr val="tx2"/>
                </a:solidFill>
              </a:rPr>
              <a:t>el vostre document.</a:t>
            </a:r>
          </a:p>
        </p:txBody>
      </p:sp>
      <p:pic>
        <p:nvPicPr>
          <p:cNvPr id="41" name="Imagen 40">
            <a:extLst>
              <a:ext uri="{FF2B5EF4-FFF2-40B4-BE49-F238E27FC236}">
                <a16:creationId xmlns:a16="http://schemas.microsoft.com/office/drawing/2014/main" id="{07CC1CD3-B055-806C-3915-3DFF56BBC91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98189" y="4154248"/>
            <a:ext cx="2595622" cy="381436"/>
          </a:xfrm>
          <a:prstGeom prst="rect">
            <a:avLst/>
          </a:prstGeom>
        </p:spPr>
      </p:pic>
      <p:sp>
        <p:nvSpPr>
          <p:cNvPr id="42" name="CuadroTexto 41">
            <a:extLst>
              <a:ext uri="{FF2B5EF4-FFF2-40B4-BE49-F238E27FC236}">
                <a16:creationId xmlns:a16="http://schemas.microsoft.com/office/drawing/2014/main" id="{9EC7D43E-C9B9-B7F0-7AB6-CC7DC84CCEB8}"/>
              </a:ext>
            </a:extLst>
          </p:cNvPr>
          <p:cNvSpPr txBox="1"/>
          <p:nvPr/>
        </p:nvSpPr>
        <p:spPr>
          <a:xfrm>
            <a:off x="4798189" y="4617720"/>
            <a:ext cx="223354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noProof="0" dirty="0">
                <a:solidFill>
                  <a:schemeClr val="tx2"/>
                </a:solidFill>
              </a:rPr>
              <a:t>En cas que desitgeu </a:t>
            </a:r>
            <a:r>
              <a:rPr lang="ca-ES" sz="1400" b="1" noProof="0" dirty="0">
                <a:solidFill>
                  <a:schemeClr val="tx2"/>
                </a:solidFill>
              </a:rPr>
              <a:t>escanejar més documents </a:t>
            </a:r>
            <a:r>
              <a:rPr lang="ca-ES" sz="1400" noProof="0" dirty="0">
                <a:solidFill>
                  <a:schemeClr val="tx2"/>
                </a:solidFill>
              </a:rPr>
              <a:t>podeu seleccionar la opció “</a:t>
            </a:r>
            <a:r>
              <a:rPr lang="ca-ES" sz="1400" b="1" noProof="0" dirty="0">
                <a:solidFill>
                  <a:schemeClr val="tx2"/>
                </a:solidFill>
              </a:rPr>
              <a:t>Preguntar per més pàgines</a:t>
            </a:r>
            <a:r>
              <a:rPr lang="ca-ES" sz="1400" noProof="0" dirty="0">
                <a:solidFill>
                  <a:schemeClr val="tx2"/>
                </a:solidFill>
              </a:rPr>
              <a:t>”.</a:t>
            </a:r>
          </a:p>
        </p:txBody>
      </p:sp>
      <p:pic>
        <p:nvPicPr>
          <p:cNvPr id="44" name="Imagen 43">
            <a:extLst>
              <a:ext uri="{FF2B5EF4-FFF2-40B4-BE49-F238E27FC236}">
                <a16:creationId xmlns:a16="http://schemas.microsoft.com/office/drawing/2014/main" id="{78F08343-0433-6534-7C6E-EE3D228B101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05588" y="4207805"/>
            <a:ext cx="2410161" cy="447737"/>
          </a:xfrm>
          <a:prstGeom prst="rect">
            <a:avLst/>
          </a:prstGeom>
        </p:spPr>
      </p:pic>
      <p:sp>
        <p:nvSpPr>
          <p:cNvPr id="45" name="CuadroTexto 44">
            <a:extLst>
              <a:ext uri="{FF2B5EF4-FFF2-40B4-BE49-F238E27FC236}">
                <a16:creationId xmlns:a16="http://schemas.microsoft.com/office/drawing/2014/main" id="{A74FE9DF-576B-3BC8-E68E-7761646195D6}"/>
              </a:ext>
            </a:extLst>
          </p:cNvPr>
          <p:cNvSpPr txBox="1"/>
          <p:nvPr/>
        </p:nvSpPr>
        <p:spPr>
          <a:xfrm>
            <a:off x="8305588" y="4746390"/>
            <a:ext cx="259562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noProof="0" dirty="0">
                <a:solidFill>
                  <a:schemeClr val="tx2"/>
                </a:solidFill>
              </a:rPr>
              <a:t>Per </a:t>
            </a:r>
            <a:r>
              <a:rPr lang="ca-ES" sz="1400" b="1" noProof="0" dirty="0">
                <a:solidFill>
                  <a:schemeClr val="tx2"/>
                </a:solidFill>
              </a:rPr>
              <a:t>finalitzar</a:t>
            </a:r>
            <a:r>
              <a:rPr lang="ca-ES" sz="1400" noProof="0" dirty="0">
                <a:solidFill>
                  <a:schemeClr val="tx2"/>
                </a:solidFill>
              </a:rPr>
              <a:t>, simplement heu de prémer l’opció “</a:t>
            </a:r>
            <a:r>
              <a:rPr lang="ca-ES" sz="1400" b="1" noProof="0" dirty="0">
                <a:solidFill>
                  <a:schemeClr val="tx2"/>
                </a:solidFill>
              </a:rPr>
              <a:t>Començar</a:t>
            </a:r>
            <a:r>
              <a:rPr lang="ca-ES" sz="1400" noProof="0" dirty="0">
                <a:solidFill>
                  <a:schemeClr val="tx2"/>
                </a:solidFill>
              </a:rPr>
              <a:t>”.</a:t>
            </a:r>
          </a:p>
        </p:txBody>
      </p:sp>
      <p:sp>
        <p:nvSpPr>
          <p:cNvPr id="46" name="Footer Placeholder 2">
            <a:extLst>
              <a:ext uri="{FF2B5EF4-FFF2-40B4-BE49-F238E27FC236}">
                <a16:creationId xmlns:a16="http://schemas.microsoft.com/office/drawing/2014/main" id="{F2E61BEE-C3AA-20B7-10B3-71D1E98A0AC1}"/>
              </a:ext>
            </a:extLst>
          </p:cNvPr>
          <p:cNvSpPr txBox="1">
            <a:spLocks/>
          </p:cNvSpPr>
          <p:nvPr/>
        </p:nvSpPr>
        <p:spPr>
          <a:xfrm>
            <a:off x="828436" y="6298605"/>
            <a:ext cx="8306420" cy="276999"/>
          </a:xfrm>
          <a:prstGeom prst="rect">
            <a:avLst/>
          </a:prstGeom>
        </p:spPr>
        <p:txBody>
          <a:bodyPr anchor="t">
            <a:norm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ca-ES" sz="1200" b="1" noProof="0" dirty="0">
                <a:solidFill>
                  <a:schemeClr val="tx2"/>
                </a:solidFill>
              </a:rPr>
              <a:t>Manual d’Us - Dispositius d’Impressió i </a:t>
            </a:r>
            <a:r>
              <a:rPr lang="ca-ES" sz="1200" b="1" noProof="0" dirty="0" err="1">
                <a:solidFill>
                  <a:schemeClr val="tx2"/>
                </a:solidFill>
              </a:rPr>
              <a:t>PaperCut</a:t>
            </a:r>
            <a:r>
              <a:rPr lang="ca-ES" sz="1200" b="1" noProof="0" dirty="0">
                <a:solidFill>
                  <a:schemeClr val="tx2"/>
                </a:solidFill>
              </a:rPr>
              <a:t> MF</a:t>
            </a:r>
          </a:p>
        </p:txBody>
      </p:sp>
    </p:spTree>
    <p:extLst>
      <p:ext uri="{BB962C8B-B14F-4D97-AF65-F5344CB8AC3E}">
        <p14:creationId xmlns:p14="http://schemas.microsoft.com/office/powerpoint/2010/main" val="189114415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ECC51C-2179-B301-380C-3206A976DA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CD0F4B44-B7F7-E8C5-ABA1-A7F7D5D4665B}"/>
              </a:ext>
            </a:extLst>
          </p:cNvPr>
          <p:cNvSpPr txBox="1"/>
          <p:nvPr/>
        </p:nvSpPr>
        <p:spPr>
          <a:xfrm>
            <a:off x="465283" y="389828"/>
            <a:ext cx="10746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ca-ES" sz="2000" b="1" spc="300" dirty="0"/>
              <a:t>FINALITZAR SESSIÓ DE LA IMPRESSORA.</a:t>
            </a:r>
          </a:p>
        </p:txBody>
      </p:sp>
      <p:grpSp>
        <p:nvGrpSpPr>
          <p:cNvPr id="17" name="Grupo 16">
            <a:extLst>
              <a:ext uri="{FF2B5EF4-FFF2-40B4-BE49-F238E27FC236}">
                <a16:creationId xmlns:a16="http://schemas.microsoft.com/office/drawing/2014/main" id="{9EB64420-D23F-6CA7-89F6-2FDB9A25CB83}"/>
              </a:ext>
            </a:extLst>
          </p:cNvPr>
          <p:cNvGrpSpPr/>
          <p:nvPr/>
        </p:nvGrpSpPr>
        <p:grpSpPr>
          <a:xfrm>
            <a:off x="465283" y="1261386"/>
            <a:ext cx="11328811" cy="4534993"/>
            <a:chOff x="451352" y="2272690"/>
            <a:chExt cx="3534252" cy="3278655"/>
          </a:xfrm>
        </p:grpSpPr>
        <p:sp>
          <p:nvSpPr>
            <p:cNvPr id="19" name="Rectángulo redondeado 11">
              <a:extLst>
                <a:ext uri="{FF2B5EF4-FFF2-40B4-BE49-F238E27FC236}">
                  <a16:creationId xmlns:a16="http://schemas.microsoft.com/office/drawing/2014/main" id="{9BA602EC-93B8-F456-AF3E-FAB79CDBCC31}"/>
                </a:ext>
              </a:extLst>
            </p:cNvPr>
            <p:cNvSpPr/>
            <p:nvPr/>
          </p:nvSpPr>
          <p:spPr>
            <a:xfrm>
              <a:off x="451352" y="2272690"/>
              <a:ext cx="3514569" cy="3278655"/>
            </a:xfrm>
            <a:prstGeom prst="roundRect">
              <a:avLst>
                <a:gd name="adj" fmla="val 5441"/>
              </a:avLst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noProof="0" dirty="0"/>
            </a:p>
          </p:txBody>
        </p:sp>
        <p:sp>
          <p:nvSpPr>
            <p:cNvPr id="23" name="CuadroTexto 22">
              <a:extLst>
                <a:ext uri="{FF2B5EF4-FFF2-40B4-BE49-F238E27FC236}">
                  <a16:creationId xmlns:a16="http://schemas.microsoft.com/office/drawing/2014/main" id="{B54ECF1C-C18C-E436-5404-6B61BFF54669}"/>
                </a:ext>
              </a:extLst>
            </p:cNvPr>
            <p:cNvSpPr txBox="1"/>
            <p:nvPr/>
          </p:nvSpPr>
          <p:spPr>
            <a:xfrm>
              <a:off x="589290" y="5274346"/>
              <a:ext cx="33963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ca-ES" sz="1200" noProof="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6" name="Footer Placeholder 2">
            <a:extLst>
              <a:ext uri="{FF2B5EF4-FFF2-40B4-BE49-F238E27FC236}">
                <a16:creationId xmlns:a16="http://schemas.microsoft.com/office/drawing/2014/main" id="{B87631D9-DB8B-309E-42B1-52F08AAF46C8}"/>
              </a:ext>
            </a:extLst>
          </p:cNvPr>
          <p:cNvSpPr txBox="1">
            <a:spLocks/>
          </p:cNvSpPr>
          <p:nvPr/>
        </p:nvSpPr>
        <p:spPr>
          <a:xfrm>
            <a:off x="828436" y="6298605"/>
            <a:ext cx="8306420" cy="276999"/>
          </a:xfrm>
          <a:prstGeom prst="rect">
            <a:avLst/>
          </a:prstGeom>
        </p:spPr>
        <p:txBody>
          <a:bodyPr anchor="t">
            <a:norm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ca-ES" sz="1200" b="1" noProof="0" dirty="0">
                <a:solidFill>
                  <a:schemeClr val="tx2"/>
                </a:solidFill>
              </a:rPr>
              <a:t>Manual d’Us - Dispositius d’Impressió i </a:t>
            </a:r>
            <a:r>
              <a:rPr lang="ca-ES" sz="1200" b="1" noProof="0" dirty="0" err="1">
                <a:solidFill>
                  <a:schemeClr val="tx2"/>
                </a:solidFill>
              </a:rPr>
              <a:t>PaperCut</a:t>
            </a:r>
            <a:r>
              <a:rPr lang="ca-ES" sz="1200" b="1" noProof="0" dirty="0">
                <a:solidFill>
                  <a:schemeClr val="tx2"/>
                </a:solidFill>
              </a:rPr>
              <a:t> MF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15EBF2A0-2EFA-6D38-A62A-4CCC8E3A2A5B}"/>
              </a:ext>
            </a:extLst>
          </p:cNvPr>
          <p:cNvSpPr txBox="1"/>
          <p:nvPr/>
        </p:nvSpPr>
        <p:spPr>
          <a:xfrm>
            <a:off x="1033272" y="2016216"/>
            <a:ext cx="324612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600" noProof="0" dirty="0">
                <a:solidFill>
                  <a:schemeClr val="tx2"/>
                </a:solidFill>
              </a:rPr>
              <a:t>Un cop </a:t>
            </a:r>
            <a:r>
              <a:rPr lang="ca-ES" sz="1600" b="1" noProof="0" dirty="0">
                <a:solidFill>
                  <a:schemeClr val="tx2"/>
                </a:solidFill>
              </a:rPr>
              <a:t>hagueu finalitzat totes les tasques </a:t>
            </a:r>
            <a:r>
              <a:rPr lang="ca-ES" sz="1600" noProof="0" dirty="0">
                <a:solidFill>
                  <a:schemeClr val="tx2"/>
                </a:solidFill>
              </a:rPr>
              <a:t>que voleu realitzar amb la impressora, haureu de </a:t>
            </a:r>
            <a:r>
              <a:rPr lang="ca-ES" sz="1600" b="1" noProof="0" dirty="0">
                <a:solidFill>
                  <a:schemeClr val="tx2"/>
                </a:solidFill>
              </a:rPr>
              <a:t>finalitzar la vostra sessió</a:t>
            </a:r>
            <a:r>
              <a:rPr lang="ca-ES" sz="1600" noProof="0" dirty="0">
                <a:solidFill>
                  <a:schemeClr val="tx2"/>
                </a:solidFill>
              </a:rPr>
              <a:t>, per fer-ho:</a:t>
            </a:r>
          </a:p>
          <a:p>
            <a:endParaRPr lang="ca-ES" sz="1600" noProof="0" dirty="0">
              <a:solidFill>
                <a:schemeClr val="tx2"/>
              </a:solidFill>
            </a:endParaRPr>
          </a:p>
          <a:p>
            <a:r>
              <a:rPr lang="ca-ES" sz="1600" noProof="0" dirty="0">
                <a:solidFill>
                  <a:schemeClr val="tx2"/>
                </a:solidFill>
              </a:rPr>
              <a:t>Simplement haureu de prémer el botó “</a:t>
            </a:r>
            <a:r>
              <a:rPr lang="ca-ES" sz="1600" b="1" noProof="0" dirty="0">
                <a:solidFill>
                  <a:schemeClr val="tx2"/>
                </a:solidFill>
              </a:rPr>
              <a:t>Tanca sessió</a:t>
            </a:r>
            <a:r>
              <a:rPr lang="ca-ES" sz="1600" noProof="0" dirty="0">
                <a:solidFill>
                  <a:schemeClr val="tx2"/>
                </a:solidFill>
              </a:rPr>
              <a:t>” que podreu localitzar a la part </a:t>
            </a:r>
            <a:r>
              <a:rPr lang="ca-ES" sz="1600" b="1" noProof="0" dirty="0">
                <a:solidFill>
                  <a:schemeClr val="tx2"/>
                </a:solidFill>
              </a:rPr>
              <a:t>superior esquerra</a:t>
            </a:r>
            <a:r>
              <a:rPr lang="ca-ES" sz="1600" noProof="0" dirty="0">
                <a:solidFill>
                  <a:schemeClr val="tx2"/>
                </a:solidFill>
              </a:rPr>
              <a:t> de la pantalla.</a:t>
            </a:r>
          </a:p>
          <a:p>
            <a:endParaRPr lang="ca-ES" sz="1600" noProof="0" dirty="0">
              <a:solidFill>
                <a:schemeClr val="tx2"/>
              </a:solidFill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A96205E2-7942-50D3-0FB1-683EF3E267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8431" y="2016216"/>
            <a:ext cx="5451323" cy="3397022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8A6D04D4-6312-749E-418B-E370DAC8AE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6464" y="4911012"/>
            <a:ext cx="1442808" cy="407381"/>
          </a:xfrm>
          <a:prstGeom prst="rect">
            <a:avLst/>
          </a:prstGeom>
        </p:spPr>
      </p:pic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DF676C55-D6DC-F060-F8FF-3993CA9F9CE7}"/>
              </a:ext>
            </a:extLst>
          </p:cNvPr>
          <p:cNvCxnSpPr>
            <a:cxnSpLocks/>
          </p:cNvCxnSpPr>
          <p:nvPr/>
        </p:nvCxnSpPr>
        <p:spPr>
          <a:xfrm flipV="1">
            <a:off x="3377940" y="2361400"/>
            <a:ext cx="3141732" cy="2686119"/>
          </a:xfrm>
          <a:prstGeom prst="straightConnector1">
            <a:avLst/>
          </a:prstGeom>
          <a:ln w="19050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28217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Imagen que contiene interior, tabla, silla, escritorio&#10;&#10;El contenido generado por IA puede ser incorrecto.">
            <a:extLst>
              <a:ext uri="{FF2B5EF4-FFF2-40B4-BE49-F238E27FC236}">
                <a16:creationId xmlns:a16="http://schemas.microsoft.com/office/drawing/2014/main" id="{7A0E99D6-3BBB-9E86-B189-411EC95E838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1" cy="5193437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8FF402B8-D8E7-7326-604C-B845D17FD50D}"/>
              </a:ext>
            </a:extLst>
          </p:cNvPr>
          <p:cNvSpPr/>
          <p:nvPr/>
        </p:nvSpPr>
        <p:spPr>
          <a:xfrm>
            <a:off x="0" y="0"/>
            <a:ext cx="12192001" cy="5193437"/>
          </a:xfrm>
          <a:prstGeom prst="rect">
            <a:avLst/>
          </a:prstGeom>
          <a:solidFill>
            <a:srgbClr val="573EEF">
              <a:alpha val="90192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noProof="0" dirty="0"/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914A63DD-4CCE-F5E5-231A-31EB7DD1E545}"/>
              </a:ext>
            </a:extLst>
          </p:cNvPr>
          <p:cNvSpPr txBox="1">
            <a:spLocks/>
          </p:cNvSpPr>
          <p:nvPr/>
        </p:nvSpPr>
        <p:spPr>
          <a:xfrm>
            <a:off x="1995627" y="2145774"/>
            <a:ext cx="8200741" cy="9233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3600" b="0" i="0" kern="12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ca-ES" sz="6000" b="1" noProof="0" dirty="0">
                <a:solidFill>
                  <a:schemeClr val="bg1"/>
                </a:solidFill>
              </a:rPr>
              <a:t>GRÀCIES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FB0D1F20-5D7B-25AB-B924-86325C4B90F9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70461" y="4079558"/>
            <a:ext cx="3448130" cy="431524"/>
          </a:xfrm>
          <a:prstGeom prst="rect">
            <a:avLst/>
          </a:prstGeom>
        </p:spPr>
      </p:pic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AD14FDAA-53FD-92B7-61EB-E1B6B116E19A}"/>
              </a:ext>
            </a:extLst>
          </p:cNvPr>
          <p:cNvSpPr txBox="1">
            <a:spLocks/>
          </p:cNvSpPr>
          <p:nvPr/>
        </p:nvSpPr>
        <p:spPr>
          <a:xfrm>
            <a:off x="3866564" y="4804586"/>
            <a:ext cx="4462272" cy="252785"/>
          </a:xfrm>
          <a:prstGeom prst="rect">
            <a:avLst/>
          </a:prstGeom>
        </p:spPr>
        <p:txBody>
          <a:bodyPr vert="horz" lIns="0" tIns="0" rIns="0" bIns="45720" rtlCol="0">
            <a:noAutofit/>
          </a:bodyPr>
          <a:lstStyle>
            <a:lvl1pPr marL="0" indent="0" algn="l" defTabSz="914318" rtl="0" eaLnBrk="1" latinLnBrk="0" hangingPunct="1">
              <a:lnSpc>
                <a:spcPct val="145000"/>
              </a:lnSpc>
              <a:spcBef>
                <a:spcPts val="0"/>
              </a:spcBef>
              <a:buFont typeface="Arial" panose="020B0604020202020204" pitchFamily="34" charset="0"/>
              <a:buNone/>
              <a:defRPr sz="1000" b="0" kern="1200" baseline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0" indent="0" algn="ctr" defTabSz="914318" rtl="0" eaLnBrk="1" latinLnBrk="0" hangingPunct="1">
              <a:lnSpc>
                <a:spcPct val="120000"/>
              </a:lnSpc>
              <a:spcBef>
                <a:spcPts val="499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ctr" defTabSz="914318" rtl="0" eaLnBrk="1" latinLnBrk="0" hangingPunct="1">
              <a:lnSpc>
                <a:spcPct val="120000"/>
              </a:lnSpc>
              <a:spcBef>
                <a:spcPts val="499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ctr" defTabSz="914318" rtl="0" eaLnBrk="1" latinLnBrk="0" hangingPunct="1">
              <a:lnSpc>
                <a:spcPct val="150000"/>
              </a:lnSpc>
              <a:spcBef>
                <a:spcPts val="499"/>
              </a:spcBef>
              <a:buFont typeface="Arial" panose="020B0604020202020204" pitchFamily="34" charset="0"/>
              <a:buNone/>
              <a:defRPr sz="10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0" indent="0" algn="ctr" defTabSz="914318" rtl="0" eaLnBrk="1" latinLnBrk="0" hangingPunct="1">
              <a:lnSpc>
                <a:spcPct val="120000"/>
              </a:lnSpc>
              <a:spcBef>
                <a:spcPts val="499"/>
              </a:spcBef>
              <a:buFont typeface="Arial" panose="020B0604020202020204" pitchFamily="34" charset="0"/>
              <a:buNone/>
              <a:defRPr sz="1000" kern="1200" baseline="0">
                <a:solidFill>
                  <a:schemeClr val="tx1">
                    <a:alpha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374" indent="-228580" algn="l" defTabSz="914318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34" indent="-228580" algn="l" defTabSz="914318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92" indent="-228580" algn="l" defTabSz="914318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50" indent="-228580" algn="l" defTabSz="914318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318" rtl="0" eaLnBrk="1" fontAlgn="auto" latinLnBrk="0" hangingPunct="1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a-ES" sz="1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Source Sans Pro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www.semic.es</a:t>
            </a:r>
            <a:r>
              <a:rPr kumimoji="0" lang="ca-ES" sz="1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Source Sans Pro" charset="0"/>
                <a:cs typeface="Arial" panose="020B0604020202020204" pitchFamily="34" charset="0"/>
              </a:rPr>
              <a:t>     </a:t>
            </a:r>
            <a:r>
              <a:rPr kumimoji="0" lang="ca-ES" sz="1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Source Sans Pro" charset="0"/>
                <a:cs typeface="Arial" panose="020B0604020202020204" pitchFamily="34" charset="0"/>
              </a:rPr>
              <a:t>|</a:t>
            </a:r>
            <a:r>
              <a:rPr kumimoji="0" lang="ca-ES" sz="1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Source Sans Pro" charset="0"/>
                <a:cs typeface="Arial" panose="020B0604020202020204" pitchFamily="34" charset="0"/>
              </a:rPr>
              <a:t>     </a:t>
            </a:r>
            <a:r>
              <a:rPr kumimoji="0" lang="ca-ES" sz="1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Source Sans Pro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info@semic.es</a:t>
            </a:r>
            <a:endParaRPr kumimoji="0" lang="ca-ES" sz="1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Source Sans Pro" charset="0"/>
              <a:cs typeface="Arial" panose="020B0604020202020204" pitchFamily="34" charset="0"/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38BBF65B-C0F0-4D8E-71D0-5834F0E15FC1}"/>
              </a:ext>
            </a:extLst>
          </p:cNvPr>
          <p:cNvSpPr txBox="1"/>
          <p:nvPr/>
        </p:nvSpPr>
        <p:spPr>
          <a:xfrm>
            <a:off x="508751" y="5446122"/>
            <a:ext cx="1001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Source Sans Pro" charset="0"/>
                <a:cs typeface="Arial" panose="020B0604020202020204" pitchFamily="34" charset="0"/>
              </a:rPr>
              <a:t>MADRID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T. 91 789 65 90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E341F0DE-0180-77C8-941F-0E25E24D9C7B}"/>
              </a:ext>
            </a:extLst>
          </p:cNvPr>
          <p:cNvSpPr txBox="1"/>
          <p:nvPr/>
        </p:nvSpPr>
        <p:spPr>
          <a:xfrm>
            <a:off x="1625906" y="5446122"/>
            <a:ext cx="1001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Source Sans Pro" charset="0"/>
                <a:cs typeface="Arial" panose="020B0604020202020204" pitchFamily="34" charset="0"/>
              </a:rPr>
              <a:t>BARCELONA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T. 93 492 41 50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16CBADBE-F110-92B8-B2B2-66A0FBB9639A}"/>
              </a:ext>
            </a:extLst>
          </p:cNvPr>
          <p:cNvSpPr txBox="1"/>
          <p:nvPr/>
        </p:nvSpPr>
        <p:spPr>
          <a:xfrm>
            <a:off x="2743061" y="5446122"/>
            <a:ext cx="1001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Source Sans Pro" charset="0"/>
                <a:cs typeface="Arial" panose="020B0604020202020204" pitchFamily="34" charset="0"/>
              </a:rPr>
              <a:t>LLEIDA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T. 973 28 08 00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96F45407-C31E-40A6-F5F3-1B21F546EE3D}"/>
              </a:ext>
            </a:extLst>
          </p:cNvPr>
          <p:cNvSpPr txBox="1"/>
          <p:nvPr/>
        </p:nvSpPr>
        <p:spPr>
          <a:xfrm>
            <a:off x="3860216" y="5446122"/>
            <a:ext cx="1001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Source Sans Pro" charset="0"/>
                <a:cs typeface="Arial" panose="020B0604020202020204" pitchFamily="34" charset="0"/>
              </a:rPr>
              <a:t>GIRONA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T. 93 492 41 50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D6BD1D4F-8E8A-1631-B75B-DDC046747BC3}"/>
              </a:ext>
            </a:extLst>
          </p:cNvPr>
          <p:cNvSpPr txBox="1"/>
          <p:nvPr/>
        </p:nvSpPr>
        <p:spPr>
          <a:xfrm>
            <a:off x="4977371" y="5446122"/>
            <a:ext cx="1001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Source Sans Pro" charset="0"/>
                <a:cs typeface="Arial" panose="020B0604020202020204" pitchFamily="34" charset="0"/>
              </a:rPr>
              <a:t>MANRESA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T. 93 492 41 50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EC470DA0-A6BD-F775-D147-1CA473BB691B}"/>
              </a:ext>
            </a:extLst>
          </p:cNvPr>
          <p:cNvSpPr txBox="1"/>
          <p:nvPr/>
        </p:nvSpPr>
        <p:spPr>
          <a:xfrm>
            <a:off x="6094526" y="5446122"/>
            <a:ext cx="1001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Source Sans Pro" charset="0"/>
                <a:cs typeface="Arial" panose="020B0604020202020204" pitchFamily="34" charset="0"/>
              </a:rPr>
              <a:t>SEVILLA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T. 955 25 04 70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0C251B92-7119-7CF8-E685-EBB4A9EBF7CB}"/>
              </a:ext>
            </a:extLst>
          </p:cNvPr>
          <p:cNvSpPr txBox="1"/>
          <p:nvPr/>
        </p:nvSpPr>
        <p:spPr>
          <a:xfrm>
            <a:off x="7211681" y="5446122"/>
            <a:ext cx="1001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Source Sans Pro" charset="0"/>
                <a:cs typeface="Arial" panose="020B0604020202020204" pitchFamily="34" charset="0"/>
              </a:rPr>
              <a:t>VALENCIA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T. 91 789 65 90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F4E705A7-95A6-1B6D-94CA-26C454DD5F90}"/>
              </a:ext>
            </a:extLst>
          </p:cNvPr>
          <p:cNvSpPr txBox="1"/>
          <p:nvPr/>
        </p:nvSpPr>
        <p:spPr>
          <a:xfrm>
            <a:off x="8328836" y="5446122"/>
            <a:ext cx="1001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Source Sans Pro" charset="0"/>
                <a:cs typeface="Arial" panose="020B0604020202020204" pitchFamily="34" charset="0"/>
              </a:rPr>
              <a:t>ZARAGOZA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T. 91 789 65 90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6896E4F7-9D52-6CC2-9F33-EBEBADDCFE8D}"/>
              </a:ext>
            </a:extLst>
          </p:cNvPr>
          <p:cNvSpPr txBox="1"/>
          <p:nvPr/>
        </p:nvSpPr>
        <p:spPr>
          <a:xfrm>
            <a:off x="9445991" y="5446122"/>
            <a:ext cx="1001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Source Sans Pro" charset="0"/>
                <a:cs typeface="Arial" panose="020B0604020202020204" pitchFamily="34" charset="0"/>
              </a:rPr>
              <a:t>CANARIAS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T. 91 789 65 90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0BEB932D-5364-C97F-D61F-67D29402B76E}"/>
              </a:ext>
            </a:extLst>
          </p:cNvPr>
          <p:cNvSpPr txBox="1"/>
          <p:nvPr/>
        </p:nvSpPr>
        <p:spPr>
          <a:xfrm>
            <a:off x="10563146" y="5446122"/>
            <a:ext cx="112010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Source Sans Pro" charset="0"/>
                <a:cs typeface="Arial" panose="020B0604020202020204" pitchFamily="34" charset="0"/>
              </a:rPr>
              <a:t>ANDORRA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T. +376 80 82 90</a:t>
            </a:r>
          </a:p>
        </p:txBody>
      </p:sp>
      <p:pic>
        <p:nvPicPr>
          <p:cNvPr id="34" name="Imagen 33">
            <a:extLst>
              <a:ext uri="{FF2B5EF4-FFF2-40B4-BE49-F238E27FC236}">
                <a16:creationId xmlns:a16="http://schemas.microsoft.com/office/drawing/2014/main" id="{792463A0-24F2-56D9-8ADC-5F364591281A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36921" y="5970938"/>
            <a:ext cx="6957410" cy="779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98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ángulo redondeado 11">
            <a:extLst>
              <a:ext uri="{FF2B5EF4-FFF2-40B4-BE49-F238E27FC236}">
                <a16:creationId xmlns:a16="http://schemas.microsoft.com/office/drawing/2014/main" id="{6954873C-6924-1149-9F64-6FBDED4527B1}"/>
              </a:ext>
            </a:extLst>
          </p:cNvPr>
          <p:cNvSpPr/>
          <p:nvPr/>
        </p:nvSpPr>
        <p:spPr>
          <a:xfrm>
            <a:off x="5468553" y="2424599"/>
            <a:ext cx="5589071" cy="2976538"/>
          </a:xfrm>
          <a:prstGeom prst="roundRect">
            <a:avLst>
              <a:gd name="adj" fmla="val 5441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noProof="0" dirty="0"/>
          </a:p>
        </p:txBody>
      </p:sp>
      <p:sp>
        <p:nvSpPr>
          <p:cNvPr id="21" name="Text Placeholder 4">
            <a:extLst>
              <a:ext uri="{FF2B5EF4-FFF2-40B4-BE49-F238E27FC236}">
                <a16:creationId xmlns:a16="http://schemas.microsoft.com/office/drawing/2014/main" id="{AB9B1E5C-B6C9-E78C-0BA1-9EEEB50C8C2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764133" y="2778002"/>
            <a:ext cx="5038499" cy="2300025"/>
          </a:xfrm>
        </p:spPr>
        <p:txBody>
          <a:bodyPr/>
          <a:lstStyle/>
          <a:p>
            <a:pPr marL="285750" indent="-285750">
              <a:buFontTx/>
              <a:buChar char="-"/>
            </a:pPr>
            <a:r>
              <a:rPr lang="ca-ES" sz="1400" b="0" noProof="0" dirty="0">
                <a:solidFill>
                  <a:schemeClr val="tx2"/>
                </a:solidFill>
              </a:rPr>
              <a:t>Sempre serà necessari </a:t>
            </a:r>
            <a:r>
              <a:rPr lang="ca-ES" sz="1400" noProof="0" dirty="0">
                <a:solidFill>
                  <a:schemeClr val="tx2"/>
                </a:solidFill>
              </a:rPr>
              <a:t>desbloquejar</a:t>
            </a:r>
            <a:r>
              <a:rPr lang="ca-ES" sz="1400" b="0" noProof="0" dirty="0">
                <a:solidFill>
                  <a:schemeClr val="tx2"/>
                </a:solidFill>
              </a:rPr>
              <a:t> els dispositius </a:t>
            </a:r>
            <a:r>
              <a:rPr lang="ca-ES" sz="1400" b="0" noProof="0" dirty="0" err="1">
                <a:solidFill>
                  <a:schemeClr val="tx2"/>
                </a:solidFill>
              </a:rPr>
              <a:t>multifunció</a:t>
            </a:r>
            <a:r>
              <a:rPr lang="ca-ES" sz="1400" b="0" noProof="0" dirty="0">
                <a:solidFill>
                  <a:schemeClr val="tx2"/>
                </a:solidFill>
              </a:rPr>
              <a:t> per a poder </a:t>
            </a:r>
            <a:r>
              <a:rPr lang="ca-ES" sz="1400" noProof="0" dirty="0">
                <a:solidFill>
                  <a:schemeClr val="tx2"/>
                </a:solidFill>
              </a:rPr>
              <a:t>utilitzar-los</a:t>
            </a:r>
            <a:r>
              <a:rPr lang="ca-ES" sz="1400" b="0" noProof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buFontTx/>
              <a:buChar char="-"/>
            </a:pPr>
            <a:endParaRPr lang="ca-ES" sz="1400" noProof="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ca-ES" sz="1400" b="0" noProof="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ca-ES" sz="1400" b="0" noProof="0" dirty="0">
                <a:solidFill>
                  <a:schemeClr val="tx2"/>
                </a:solidFill>
              </a:rPr>
              <a:t>Per fer-ho hi han dues opcions:</a:t>
            </a:r>
          </a:p>
          <a:p>
            <a:pPr lvl="2">
              <a:buFont typeface="+mj-lt"/>
              <a:buAutoNum type="arabicPeriod"/>
            </a:pPr>
            <a:r>
              <a:rPr lang="ca-ES" sz="1400" b="1" noProof="0" dirty="0"/>
              <a:t>Acostar</a:t>
            </a:r>
            <a:r>
              <a:rPr lang="ca-ES" sz="1400" noProof="0" dirty="0"/>
              <a:t> el carnet de l’ESMUC al </a:t>
            </a:r>
            <a:r>
              <a:rPr lang="ca-ES" sz="1400" b="1" noProof="0" dirty="0"/>
              <a:t>lector de targetes</a:t>
            </a:r>
            <a:r>
              <a:rPr lang="ca-ES" sz="1400" noProof="0" dirty="0"/>
              <a:t>.</a:t>
            </a:r>
          </a:p>
          <a:p>
            <a:pPr lvl="2">
              <a:buFont typeface="+mj-lt"/>
              <a:buAutoNum type="arabicPeriod"/>
            </a:pPr>
            <a:r>
              <a:rPr lang="ca-ES" sz="1400" b="1" noProof="0" dirty="0"/>
              <a:t>Introduir</a:t>
            </a:r>
            <a:r>
              <a:rPr lang="ca-ES" sz="1400" noProof="0" dirty="0"/>
              <a:t> en el teclat el vostre </a:t>
            </a:r>
            <a:r>
              <a:rPr lang="ca-ES" sz="1400" b="1" noProof="0" dirty="0"/>
              <a:t>nom d’usuari </a:t>
            </a:r>
            <a:r>
              <a:rPr lang="ca-ES" sz="1400" noProof="0" dirty="0"/>
              <a:t>i </a:t>
            </a:r>
            <a:r>
              <a:rPr lang="ca-ES" sz="1400" b="1" noProof="0" dirty="0"/>
              <a:t>contrasenya</a:t>
            </a:r>
            <a:r>
              <a:rPr lang="ca-ES" sz="1400" noProof="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6" name="Text Placeholder 1">
            <a:extLst>
              <a:ext uri="{FF2B5EF4-FFF2-40B4-BE49-F238E27FC236}">
                <a16:creationId xmlns:a16="http://schemas.microsoft.com/office/drawing/2014/main" id="{776F3AC6-FF1D-9090-C507-50C61600F72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56056" y="958760"/>
            <a:ext cx="3117795" cy="3678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a-ES" sz="1800" noProof="0" dirty="0">
                <a:solidFill>
                  <a:schemeClr val="tx2"/>
                </a:solidFill>
              </a:rPr>
              <a:t>Inici de sessió</a:t>
            </a:r>
          </a:p>
        </p:txBody>
      </p:sp>
      <p:pic>
        <p:nvPicPr>
          <p:cNvPr id="37" name="Imagen 36">
            <a:extLst>
              <a:ext uri="{FF2B5EF4-FFF2-40B4-BE49-F238E27FC236}">
                <a16:creationId xmlns:a16="http://schemas.microsoft.com/office/drawing/2014/main" id="{AC37EDFE-6D2B-9377-9D37-BC420B0F96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4376" y="1744678"/>
            <a:ext cx="3070455" cy="2134135"/>
          </a:xfrm>
          <a:prstGeom prst="rect">
            <a:avLst/>
          </a:prstGeom>
        </p:spPr>
      </p:pic>
      <p:pic>
        <p:nvPicPr>
          <p:cNvPr id="38" name="Imagen 37">
            <a:extLst>
              <a:ext uri="{FF2B5EF4-FFF2-40B4-BE49-F238E27FC236}">
                <a16:creationId xmlns:a16="http://schemas.microsoft.com/office/drawing/2014/main" id="{589FA9C9-5282-2542-4995-7303911AFA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4377" y="4061656"/>
            <a:ext cx="3070456" cy="1909418"/>
          </a:xfrm>
          <a:prstGeom prst="rect">
            <a:avLst/>
          </a:prstGeom>
        </p:spPr>
      </p:pic>
      <p:sp>
        <p:nvSpPr>
          <p:cNvPr id="45" name="Elipse 44">
            <a:extLst>
              <a:ext uri="{FF2B5EF4-FFF2-40B4-BE49-F238E27FC236}">
                <a16:creationId xmlns:a16="http://schemas.microsoft.com/office/drawing/2014/main" id="{760E052E-391F-1639-3B6F-CFD0315E3DD0}"/>
              </a:ext>
            </a:extLst>
          </p:cNvPr>
          <p:cNvSpPr/>
          <p:nvPr/>
        </p:nvSpPr>
        <p:spPr>
          <a:xfrm>
            <a:off x="707694" y="1920549"/>
            <a:ext cx="557784" cy="566928"/>
          </a:xfrm>
          <a:prstGeom prst="ellipse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b="1" noProof="0" dirty="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47" name="Elipse 46">
            <a:extLst>
              <a:ext uri="{FF2B5EF4-FFF2-40B4-BE49-F238E27FC236}">
                <a16:creationId xmlns:a16="http://schemas.microsoft.com/office/drawing/2014/main" id="{02D198D9-C9EF-6CA0-80D6-1686E4CB0E40}"/>
              </a:ext>
            </a:extLst>
          </p:cNvPr>
          <p:cNvSpPr/>
          <p:nvPr/>
        </p:nvSpPr>
        <p:spPr>
          <a:xfrm>
            <a:off x="707694" y="4245614"/>
            <a:ext cx="557784" cy="566928"/>
          </a:xfrm>
          <a:prstGeom prst="ellipse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b="1" noProof="0" dirty="0">
                <a:solidFill>
                  <a:schemeClr val="tx2"/>
                </a:solidFill>
              </a:rPr>
              <a:t>2</a:t>
            </a:r>
          </a:p>
        </p:txBody>
      </p:sp>
      <p:sp>
        <p:nvSpPr>
          <p:cNvPr id="48" name="Footer Placeholder 2">
            <a:extLst>
              <a:ext uri="{FF2B5EF4-FFF2-40B4-BE49-F238E27FC236}">
                <a16:creationId xmlns:a16="http://schemas.microsoft.com/office/drawing/2014/main" id="{982F2F32-8B3E-B582-6330-EB8526029397}"/>
              </a:ext>
            </a:extLst>
          </p:cNvPr>
          <p:cNvSpPr txBox="1">
            <a:spLocks/>
          </p:cNvSpPr>
          <p:nvPr/>
        </p:nvSpPr>
        <p:spPr>
          <a:xfrm>
            <a:off x="828436" y="6298605"/>
            <a:ext cx="8306420" cy="276999"/>
          </a:xfrm>
          <a:prstGeom prst="rect">
            <a:avLst/>
          </a:prstGeom>
        </p:spPr>
        <p:txBody>
          <a:bodyPr anchor="t">
            <a:norm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ca-ES" sz="1200" b="1" noProof="0" dirty="0">
                <a:solidFill>
                  <a:schemeClr val="tx2"/>
                </a:solidFill>
              </a:rPr>
              <a:t>Manual d’Us - Dispositius d’Impressió i </a:t>
            </a:r>
            <a:r>
              <a:rPr lang="ca-ES" sz="1200" b="1" noProof="0" dirty="0" err="1">
                <a:solidFill>
                  <a:schemeClr val="tx2"/>
                </a:solidFill>
              </a:rPr>
              <a:t>PaperCut</a:t>
            </a:r>
            <a:r>
              <a:rPr lang="ca-ES" sz="1200" b="1" noProof="0" dirty="0">
                <a:solidFill>
                  <a:schemeClr val="tx2"/>
                </a:solidFill>
              </a:rPr>
              <a:t> MF</a:t>
            </a:r>
          </a:p>
        </p:txBody>
      </p:sp>
      <p:sp>
        <p:nvSpPr>
          <p:cNvPr id="2" name="Marcador de contenido 5">
            <a:extLst>
              <a:ext uri="{FF2B5EF4-FFF2-40B4-BE49-F238E27FC236}">
                <a16:creationId xmlns:a16="http://schemas.microsoft.com/office/drawing/2014/main" id="{902F0946-91F9-A8C0-B108-734E2FA51DA9}"/>
              </a:ext>
            </a:extLst>
          </p:cNvPr>
          <p:cNvSpPr txBox="1">
            <a:spLocks/>
          </p:cNvSpPr>
          <p:nvPr/>
        </p:nvSpPr>
        <p:spPr>
          <a:xfrm>
            <a:off x="457200" y="410769"/>
            <a:ext cx="6433302" cy="336577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  <a:defRPr sz="2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3600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Font typeface="+mj-lt"/>
              <a:buAutoNum type="alphaUcPeriod"/>
              <a:defRPr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360000" indent="-3600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Font typeface="+mj-lt"/>
              <a:buAutoNum type="alphaLcPeriod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30000" indent="-270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630000" indent="-270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a-ES" sz="2000" spc="300" dirty="0"/>
              <a:t>PROCÉS D’AUTENTICACIÓ</a:t>
            </a:r>
          </a:p>
        </p:txBody>
      </p:sp>
    </p:spTree>
    <p:extLst>
      <p:ext uri="{BB962C8B-B14F-4D97-AF65-F5344CB8AC3E}">
        <p14:creationId xmlns:p14="http://schemas.microsoft.com/office/powerpoint/2010/main" val="2336114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552236-FB95-AC63-46AC-A3764DB362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ángulo redondeado 11">
            <a:extLst>
              <a:ext uri="{FF2B5EF4-FFF2-40B4-BE49-F238E27FC236}">
                <a16:creationId xmlns:a16="http://schemas.microsoft.com/office/drawing/2014/main" id="{46010559-B73E-4AD7-24E0-C876D14646E9}"/>
              </a:ext>
            </a:extLst>
          </p:cNvPr>
          <p:cNvSpPr/>
          <p:nvPr/>
        </p:nvSpPr>
        <p:spPr>
          <a:xfrm>
            <a:off x="5495544" y="1397613"/>
            <a:ext cx="5562079" cy="4418712"/>
          </a:xfrm>
          <a:prstGeom prst="roundRect">
            <a:avLst>
              <a:gd name="adj" fmla="val 5441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noProof="0" dirty="0"/>
          </a:p>
        </p:txBody>
      </p:sp>
      <p:sp>
        <p:nvSpPr>
          <p:cNvPr id="21" name="Text Placeholder 4">
            <a:extLst>
              <a:ext uri="{FF2B5EF4-FFF2-40B4-BE49-F238E27FC236}">
                <a16:creationId xmlns:a16="http://schemas.microsoft.com/office/drawing/2014/main" id="{4F8F60E8-03A7-90FD-1092-2D46EF83205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805996" y="1686729"/>
            <a:ext cx="5024761" cy="938334"/>
          </a:xfrm>
        </p:spPr>
        <p:txBody>
          <a:bodyPr/>
          <a:lstStyle/>
          <a:p>
            <a:pPr marL="0" indent="0">
              <a:buNone/>
            </a:pPr>
            <a:r>
              <a:rPr lang="ca-ES" sz="1800" noProof="0" dirty="0">
                <a:solidFill>
                  <a:schemeClr val="tx2"/>
                </a:solidFill>
              </a:rPr>
              <a:t>Autenticació mitjançant el carnet de l’ESMUC:</a:t>
            </a:r>
          </a:p>
          <a:p>
            <a:pPr marL="0" indent="0">
              <a:buNone/>
            </a:pPr>
            <a:endParaRPr lang="ca-ES" sz="1600" b="0" noProof="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ca-ES" sz="1600" b="0" noProof="0" dirty="0">
                <a:solidFill>
                  <a:schemeClr val="tx2"/>
                </a:solidFill>
              </a:rPr>
              <a:t>Haureu de </a:t>
            </a:r>
            <a:r>
              <a:rPr lang="ca-ES" sz="1600" noProof="0" dirty="0">
                <a:solidFill>
                  <a:schemeClr val="tx2"/>
                </a:solidFill>
              </a:rPr>
              <a:t>passar el carnet </a:t>
            </a:r>
            <a:r>
              <a:rPr lang="ca-ES" sz="1600" b="0" noProof="0" dirty="0">
                <a:solidFill>
                  <a:schemeClr val="tx2"/>
                </a:solidFill>
              </a:rPr>
              <a:t>de l’ESMUC per sobre del </a:t>
            </a:r>
            <a:r>
              <a:rPr lang="ca-ES" sz="1600" noProof="0" dirty="0">
                <a:solidFill>
                  <a:schemeClr val="tx2"/>
                </a:solidFill>
              </a:rPr>
              <a:t>lector de targetes </a:t>
            </a:r>
            <a:r>
              <a:rPr lang="ca-ES" sz="1600" b="0" noProof="0" dirty="0">
                <a:solidFill>
                  <a:schemeClr val="tx2"/>
                </a:solidFill>
              </a:rPr>
              <a:t>per desbloquejar l’equip.</a:t>
            </a:r>
          </a:p>
        </p:txBody>
      </p:sp>
      <p:pic>
        <p:nvPicPr>
          <p:cNvPr id="37" name="Imagen 36">
            <a:extLst>
              <a:ext uri="{FF2B5EF4-FFF2-40B4-BE49-F238E27FC236}">
                <a16:creationId xmlns:a16="http://schemas.microsoft.com/office/drawing/2014/main" id="{3069276C-0856-BC44-6192-962A6C2176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4376" y="1397613"/>
            <a:ext cx="3327896" cy="231307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3FADFE27-F6D7-983A-A222-C3F7E00105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8338" y="3202632"/>
            <a:ext cx="2240075" cy="2358619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AFFEE61C-FA25-635C-3988-7F1E43FBFE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4377" y="3838513"/>
            <a:ext cx="3327896" cy="2073796"/>
          </a:xfrm>
          <a:prstGeom prst="rect">
            <a:avLst/>
          </a:prstGeom>
        </p:spPr>
      </p:pic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C1ABA9D6-00E5-E7C5-8AA3-8D982371A07A}"/>
              </a:ext>
            </a:extLst>
          </p:cNvPr>
          <p:cNvSpPr txBox="1">
            <a:spLocks/>
          </p:cNvSpPr>
          <p:nvPr/>
        </p:nvSpPr>
        <p:spPr>
          <a:xfrm>
            <a:off x="828436" y="6298605"/>
            <a:ext cx="8306420" cy="276999"/>
          </a:xfrm>
          <a:prstGeom prst="rect">
            <a:avLst/>
          </a:prstGeom>
        </p:spPr>
        <p:txBody>
          <a:bodyPr anchor="t">
            <a:norm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ca-ES" sz="1200" b="1" noProof="0" dirty="0">
                <a:solidFill>
                  <a:schemeClr val="tx2"/>
                </a:solidFill>
              </a:rPr>
              <a:t>Manual d’Us - Dispositius d’Impressió i </a:t>
            </a:r>
            <a:r>
              <a:rPr lang="ca-ES" sz="1200" b="1" noProof="0" dirty="0" err="1">
                <a:solidFill>
                  <a:schemeClr val="tx2"/>
                </a:solidFill>
              </a:rPr>
              <a:t>PaperCut</a:t>
            </a:r>
            <a:r>
              <a:rPr lang="ca-ES" sz="1200" b="1" noProof="0" dirty="0">
                <a:solidFill>
                  <a:schemeClr val="tx2"/>
                </a:solidFill>
              </a:rPr>
              <a:t> MF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6A645B0-B19A-668D-B1C0-A673394735AB}"/>
              </a:ext>
            </a:extLst>
          </p:cNvPr>
          <p:cNvSpPr txBox="1">
            <a:spLocks/>
          </p:cNvSpPr>
          <p:nvPr/>
        </p:nvSpPr>
        <p:spPr>
          <a:xfrm>
            <a:off x="556056" y="958760"/>
            <a:ext cx="3117795" cy="36785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60000" indent="-360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  <a:defRPr sz="2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3600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Font typeface="+mj-lt"/>
              <a:buAutoNum type="alphaUcPeriod"/>
              <a:defRPr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360000" indent="-3600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Font typeface="+mj-lt"/>
              <a:buAutoNum type="alphaLcPeriod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30000" indent="-270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630000" indent="-270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+mj-lt"/>
              <a:buNone/>
            </a:pPr>
            <a:r>
              <a:rPr lang="ca-ES" sz="1800">
                <a:solidFill>
                  <a:schemeClr val="tx2"/>
                </a:solidFill>
              </a:rPr>
              <a:t>Inici de sessió</a:t>
            </a:r>
            <a:endParaRPr lang="ca-ES" sz="1800" dirty="0">
              <a:solidFill>
                <a:schemeClr val="tx2"/>
              </a:solidFill>
            </a:endParaRPr>
          </a:p>
        </p:txBody>
      </p:sp>
      <p:sp>
        <p:nvSpPr>
          <p:cNvPr id="3" name="Marcador de contenido 5">
            <a:extLst>
              <a:ext uri="{FF2B5EF4-FFF2-40B4-BE49-F238E27FC236}">
                <a16:creationId xmlns:a16="http://schemas.microsoft.com/office/drawing/2014/main" id="{B108B6B6-84A0-7625-9344-ABE7468974C0}"/>
              </a:ext>
            </a:extLst>
          </p:cNvPr>
          <p:cNvSpPr txBox="1">
            <a:spLocks/>
          </p:cNvSpPr>
          <p:nvPr/>
        </p:nvSpPr>
        <p:spPr>
          <a:xfrm>
            <a:off x="457200" y="410769"/>
            <a:ext cx="6433302" cy="336577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  <a:defRPr sz="2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3600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Font typeface="+mj-lt"/>
              <a:buAutoNum type="alphaUcPeriod"/>
              <a:defRPr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360000" indent="-3600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Font typeface="+mj-lt"/>
              <a:buAutoNum type="alphaLcPeriod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30000" indent="-270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630000" indent="-270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a-ES" sz="2000" spc="300" dirty="0"/>
              <a:t>PROCÉS D’AUTENTICACIÓ</a:t>
            </a:r>
          </a:p>
        </p:txBody>
      </p:sp>
    </p:spTree>
    <p:extLst>
      <p:ext uri="{BB962C8B-B14F-4D97-AF65-F5344CB8AC3E}">
        <p14:creationId xmlns:p14="http://schemas.microsoft.com/office/powerpoint/2010/main" val="3929644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8C2DE5-E033-770C-895A-C2472B41DE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upo 16">
            <a:extLst>
              <a:ext uri="{FF2B5EF4-FFF2-40B4-BE49-F238E27FC236}">
                <a16:creationId xmlns:a16="http://schemas.microsoft.com/office/drawing/2014/main" id="{4F6E5D4E-9608-B2C8-9EEF-FA9B02DEAAAE}"/>
              </a:ext>
            </a:extLst>
          </p:cNvPr>
          <p:cNvGrpSpPr/>
          <p:nvPr/>
        </p:nvGrpSpPr>
        <p:grpSpPr>
          <a:xfrm>
            <a:off x="5495546" y="1478155"/>
            <a:ext cx="6060674" cy="4439459"/>
            <a:chOff x="451353" y="2357998"/>
            <a:chExt cx="3534251" cy="3666348"/>
          </a:xfrm>
        </p:grpSpPr>
        <p:sp>
          <p:nvSpPr>
            <p:cNvPr id="18" name="Rectángulo redondeado 11">
              <a:extLst>
                <a:ext uri="{FF2B5EF4-FFF2-40B4-BE49-F238E27FC236}">
                  <a16:creationId xmlns:a16="http://schemas.microsoft.com/office/drawing/2014/main" id="{3517958D-CB59-889F-5850-6D5EEAE0B6BA}"/>
                </a:ext>
              </a:extLst>
            </p:cNvPr>
            <p:cNvSpPr/>
            <p:nvPr/>
          </p:nvSpPr>
          <p:spPr>
            <a:xfrm>
              <a:off x="451353" y="2357998"/>
              <a:ext cx="3335379" cy="3666348"/>
            </a:xfrm>
            <a:prstGeom prst="roundRect">
              <a:avLst>
                <a:gd name="adj" fmla="val 5441"/>
              </a:avLst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noProof="0" dirty="0"/>
            </a:p>
          </p:txBody>
        </p:sp>
        <p:sp>
          <p:nvSpPr>
            <p:cNvPr id="19" name="CuadroTexto 18">
              <a:extLst>
                <a:ext uri="{FF2B5EF4-FFF2-40B4-BE49-F238E27FC236}">
                  <a16:creationId xmlns:a16="http://schemas.microsoft.com/office/drawing/2014/main" id="{5EB8C74F-148B-E8FB-17D3-60AD86CF5DBC}"/>
                </a:ext>
              </a:extLst>
            </p:cNvPr>
            <p:cNvSpPr txBox="1"/>
            <p:nvPr/>
          </p:nvSpPr>
          <p:spPr>
            <a:xfrm>
              <a:off x="589290" y="5274346"/>
              <a:ext cx="33963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ca-ES" sz="1200" noProof="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1" name="Text Placeholder 4">
            <a:extLst>
              <a:ext uri="{FF2B5EF4-FFF2-40B4-BE49-F238E27FC236}">
                <a16:creationId xmlns:a16="http://schemas.microsoft.com/office/drawing/2014/main" id="{C313CB44-57A4-844D-3048-9D2B4BCF010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836116" y="1824088"/>
            <a:ext cx="5038499" cy="2743405"/>
          </a:xfrm>
        </p:spPr>
        <p:txBody>
          <a:bodyPr/>
          <a:lstStyle/>
          <a:p>
            <a:pPr marL="0" indent="0">
              <a:buNone/>
            </a:pPr>
            <a:r>
              <a:rPr lang="ca-ES" sz="1800" noProof="0" dirty="0">
                <a:solidFill>
                  <a:schemeClr val="tx2"/>
                </a:solidFill>
              </a:rPr>
              <a:t>Autenticació mitjançant usuari i contrasenya:</a:t>
            </a:r>
          </a:p>
          <a:p>
            <a:pPr marL="0" indent="0">
              <a:buNone/>
            </a:pPr>
            <a:endParaRPr lang="ca-ES" sz="1400" b="0" noProof="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a-ES" sz="1400" b="0" noProof="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a-ES" sz="1600" noProof="0" dirty="0">
                <a:solidFill>
                  <a:schemeClr val="tx2"/>
                </a:solidFill>
              </a:rPr>
              <a:t>Prémer</a:t>
            </a:r>
            <a:r>
              <a:rPr lang="ca-ES" sz="1600" b="0" noProof="0" dirty="0">
                <a:solidFill>
                  <a:schemeClr val="tx2"/>
                </a:solidFill>
              </a:rPr>
              <a:t> la pantalla </a:t>
            </a:r>
            <a:r>
              <a:rPr lang="ca-ES" sz="1600" b="0" noProof="0" dirty="0" err="1">
                <a:solidFill>
                  <a:schemeClr val="tx2"/>
                </a:solidFill>
              </a:rPr>
              <a:t>táctil</a:t>
            </a:r>
            <a:r>
              <a:rPr lang="ca-ES" sz="1600" b="0" noProof="0" dirty="0">
                <a:solidFill>
                  <a:schemeClr val="tx2"/>
                </a:solidFill>
              </a:rPr>
              <a:t> sobre </a:t>
            </a:r>
            <a:r>
              <a:rPr lang="ca-ES" sz="1600" noProof="0" dirty="0">
                <a:solidFill>
                  <a:schemeClr val="tx2"/>
                </a:solidFill>
              </a:rPr>
              <a:t>“Inicia sessió”</a:t>
            </a:r>
          </a:p>
          <a:p>
            <a:endParaRPr lang="ca-ES" sz="1600" dirty="0">
              <a:solidFill>
                <a:schemeClr val="tx2"/>
              </a:solidFill>
            </a:endParaRPr>
          </a:p>
          <a:p>
            <a:r>
              <a:rPr lang="ca-ES" sz="1600" noProof="0" dirty="0">
                <a:solidFill>
                  <a:schemeClr val="tx2"/>
                </a:solidFill>
              </a:rPr>
              <a:t>Introduir</a:t>
            </a:r>
            <a:r>
              <a:rPr lang="ca-ES" sz="1600" b="0" noProof="0" dirty="0">
                <a:solidFill>
                  <a:schemeClr val="tx2"/>
                </a:solidFill>
              </a:rPr>
              <a:t> el vostre </a:t>
            </a:r>
            <a:r>
              <a:rPr lang="ca-ES" sz="1600" noProof="0" dirty="0">
                <a:solidFill>
                  <a:schemeClr val="tx2"/>
                </a:solidFill>
              </a:rPr>
              <a:t>usuari</a:t>
            </a:r>
            <a:r>
              <a:rPr lang="ca-ES" sz="1600" b="0" noProof="0" dirty="0">
                <a:solidFill>
                  <a:schemeClr val="tx2"/>
                </a:solidFill>
              </a:rPr>
              <a:t>.</a:t>
            </a:r>
          </a:p>
          <a:p>
            <a:endParaRPr lang="ca-ES" sz="1600" b="0" dirty="0">
              <a:solidFill>
                <a:schemeClr val="tx2"/>
              </a:solidFill>
            </a:endParaRPr>
          </a:p>
          <a:p>
            <a:r>
              <a:rPr lang="ca-ES" sz="1600" noProof="0" dirty="0">
                <a:solidFill>
                  <a:schemeClr val="tx2"/>
                </a:solidFill>
              </a:rPr>
              <a:t>Introduir</a:t>
            </a:r>
            <a:r>
              <a:rPr lang="ca-ES" sz="1600" b="0" noProof="0" dirty="0">
                <a:solidFill>
                  <a:schemeClr val="tx2"/>
                </a:solidFill>
              </a:rPr>
              <a:t> la vostra </a:t>
            </a:r>
            <a:r>
              <a:rPr lang="ca-ES" sz="1600" noProof="0" dirty="0">
                <a:solidFill>
                  <a:schemeClr val="tx2"/>
                </a:solidFill>
              </a:rPr>
              <a:t>contrasenya</a:t>
            </a:r>
            <a:r>
              <a:rPr lang="ca-ES" sz="1600" b="0" noProof="0" dirty="0">
                <a:solidFill>
                  <a:schemeClr val="tx2"/>
                </a:solidFill>
              </a:rPr>
              <a:t>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D62BB93B-AF80-AE9B-978B-A792944F93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816" y="1478155"/>
            <a:ext cx="4123318" cy="1804276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D728DD06-6C3C-DA8E-F414-AE72B3F923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3278" y="3353455"/>
            <a:ext cx="4123318" cy="2564159"/>
          </a:xfrm>
          <a:prstGeom prst="rect">
            <a:avLst/>
          </a:prstGeom>
        </p:spPr>
      </p:pic>
      <p:sp>
        <p:nvSpPr>
          <p:cNvPr id="7" name="Elipse 6">
            <a:extLst>
              <a:ext uri="{FF2B5EF4-FFF2-40B4-BE49-F238E27FC236}">
                <a16:creationId xmlns:a16="http://schemas.microsoft.com/office/drawing/2014/main" id="{6D18B8C3-A691-D6FE-CFDF-9595A64C5F73}"/>
              </a:ext>
            </a:extLst>
          </p:cNvPr>
          <p:cNvSpPr/>
          <p:nvPr/>
        </p:nvSpPr>
        <p:spPr>
          <a:xfrm>
            <a:off x="3837730" y="4567493"/>
            <a:ext cx="220845" cy="219075"/>
          </a:xfrm>
          <a:prstGeom prst="ellipse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400" noProof="0" dirty="0">
                <a:solidFill>
                  <a:schemeClr val="tx2"/>
                </a:solidFill>
              </a:rPr>
              <a:t>2</a:t>
            </a:r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9D3F220E-484C-9677-FA75-80F67F8596AA}"/>
              </a:ext>
            </a:extLst>
          </p:cNvPr>
          <p:cNvSpPr/>
          <p:nvPr/>
        </p:nvSpPr>
        <p:spPr>
          <a:xfrm>
            <a:off x="3837730" y="4879388"/>
            <a:ext cx="220845" cy="219075"/>
          </a:xfrm>
          <a:prstGeom prst="ellipse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400" noProof="0" dirty="0">
                <a:solidFill>
                  <a:schemeClr val="tx2"/>
                </a:solidFill>
              </a:rPr>
              <a:t>3</a:t>
            </a:r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20489705-9C90-F54F-B696-73F5F6E760F0}"/>
              </a:ext>
            </a:extLst>
          </p:cNvPr>
          <p:cNvSpPr/>
          <p:nvPr/>
        </p:nvSpPr>
        <p:spPr>
          <a:xfrm>
            <a:off x="2790825" y="1508760"/>
            <a:ext cx="247650" cy="262890"/>
          </a:xfrm>
          <a:prstGeom prst="ellipse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400" noProof="0" dirty="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15" name="Footer Placeholder 2">
            <a:extLst>
              <a:ext uri="{FF2B5EF4-FFF2-40B4-BE49-F238E27FC236}">
                <a16:creationId xmlns:a16="http://schemas.microsoft.com/office/drawing/2014/main" id="{3674D754-ADA1-57A9-05D0-A4444C1ECC09}"/>
              </a:ext>
            </a:extLst>
          </p:cNvPr>
          <p:cNvSpPr txBox="1">
            <a:spLocks/>
          </p:cNvSpPr>
          <p:nvPr/>
        </p:nvSpPr>
        <p:spPr>
          <a:xfrm>
            <a:off x="828436" y="6298605"/>
            <a:ext cx="8306420" cy="276999"/>
          </a:xfrm>
          <a:prstGeom prst="rect">
            <a:avLst/>
          </a:prstGeom>
        </p:spPr>
        <p:txBody>
          <a:bodyPr anchor="t">
            <a:norm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ca-ES" sz="1200" b="1" noProof="0" dirty="0">
                <a:solidFill>
                  <a:schemeClr val="tx2"/>
                </a:solidFill>
              </a:rPr>
              <a:t>Manual d’Us - Dispositius d’Impressió i </a:t>
            </a:r>
            <a:r>
              <a:rPr lang="ca-ES" sz="1200" b="1" noProof="0" dirty="0" err="1">
                <a:solidFill>
                  <a:schemeClr val="tx2"/>
                </a:solidFill>
              </a:rPr>
              <a:t>PaperCut</a:t>
            </a:r>
            <a:r>
              <a:rPr lang="ca-ES" sz="1200" b="1" noProof="0" dirty="0">
                <a:solidFill>
                  <a:schemeClr val="tx2"/>
                </a:solidFill>
              </a:rPr>
              <a:t> MF</a:t>
            </a:r>
          </a:p>
        </p:txBody>
      </p:sp>
      <p:sp>
        <p:nvSpPr>
          <p:cNvPr id="9" name="Text Placeholder 1">
            <a:extLst>
              <a:ext uri="{FF2B5EF4-FFF2-40B4-BE49-F238E27FC236}">
                <a16:creationId xmlns:a16="http://schemas.microsoft.com/office/drawing/2014/main" id="{F2A5633D-DA5A-F8B2-E7E2-010C286EAB5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56056" y="958760"/>
            <a:ext cx="3117795" cy="3678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a-ES" sz="1800" noProof="0" dirty="0">
                <a:solidFill>
                  <a:schemeClr val="tx2"/>
                </a:solidFill>
              </a:rPr>
              <a:t>Inici de sessió</a:t>
            </a:r>
          </a:p>
        </p:txBody>
      </p:sp>
      <p:sp>
        <p:nvSpPr>
          <p:cNvPr id="10" name="Marcador de contenido 5">
            <a:extLst>
              <a:ext uri="{FF2B5EF4-FFF2-40B4-BE49-F238E27FC236}">
                <a16:creationId xmlns:a16="http://schemas.microsoft.com/office/drawing/2014/main" id="{9F99928D-7338-60C5-380C-E33BEF76A86A}"/>
              </a:ext>
            </a:extLst>
          </p:cNvPr>
          <p:cNvSpPr txBox="1">
            <a:spLocks/>
          </p:cNvSpPr>
          <p:nvPr/>
        </p:nvSpPr>
        <p:spPr>
          <a:xfrm>
            <a:off x="457200" y="410769"/>
            <a:ext cx="6433302" cy="336577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  <a:defRPr sz="2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3600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Font typeface="+mj-lt"/>
              <a:buAutoNum type="alphaUcPeriod"/>
              <a:defRPr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360000" indent="-3600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Font typeface="+mj-lt"/>
              <a:buAutoNum type="alphaLcPeriod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30000" indent="-270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630000" indent="-270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a-ES" sz="2000" spc="300" dirty="0"/>
              <a:t>PROCÉS D’AUTENTICACIÓ</a:t>
            </a:r>
          </a:p>
        </p:txBody>
      </p:sp>
    </p:spTree>
    <p:extLst>
      <p:ext uri="{BB962C8B-B14F-4D97-AF65-F5344CB8AC3E}">
        <p14:creationId xmlns:p14="http://schemas.microsoft.com/office/powerpoint/2010/main" val="1308027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upo 14">
            <a:extLst>
              <a:ext uri="{FF2B5EF4-FFF2-40B4-BE49-F238E27FC236}">
                <a16:creationId xmlns:a16="http://schemas.microsoft.com/office/drawing/2014/main" id="{265F5CD0-4202-2AD4-3C08-9C4B50E016CB}"/>
              </a:ext>
            </a:extLst>
          </p:cNvPr>
          <p:cNvGrpSpPr/>
          <p:nvPr/>
        </p:nvGrpSpPr>
        <p:grpSpPr>
          <a:xfrm>
            <a:off x="451352" y="2144505"/>
            <a:ext cx="3534252" cy="3649214"/>
            <a:chOff x="451352" y="2144505"/>
            <a:chExt cx="3534252" cy="3649214"/>
          </a:xfrm>
        </p:grpSpPr>
        <p:sp>
          <p:nvSpPr>
            <p:cNvPr id="12" name="Rectángulo redondeado 11">
              <a:extLst>
                <a:ext uri="{FF2B5EF4-FFF2-40B4-BE49-F238E27FC236}">
                  <a16:creationId xmlns:a16="http://schemas.microsoft.com/office/drawing/2014/main" id="{1D7E72CF-E89C-A1F6-E57A-B47909B8A63E}"/>
                </a:ext>
              </a:extLst>
            </p:cNvPr>
            <p:cNvSpPr/>
            <p:nvPr/>
          </p:nvSpPr>
          <p:spPr>
            <a:xfrm>
              <a:off x="451352" y="2144505"/>
              <a:ext cx="3514569" cy="3649214"/>
            </a:xfrm>
            <a:prstGeom prst="roundRect">
              <a:avLst>
                <a:gd name="adj" fmla="val 5441"/>
              </a:avLst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noProof="0" dirty="0"/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172A171D-7287-F4F0-499C-D8F86D0C0F87}"/>
                </a:ext>
              </a:extLst>
            </p:cNvPr>
            <p:cNvSpPr txBox="1"/>
            <p:nvPr/>
          </p:nvSpPr>
          <p:spPr>
            <a:xfrm>
              <a:off x="589290" y="5274346"/>
              <a:ext cx="33963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ca-ES" sz="1200" noProof="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" name="Grupo 4">
            <a:extLst>
              <a:ext uri="{FF2B5EF4-FFF2-40B4-BE49-F238E27FC236}">
                <a16:creationId xmlns:a16="http://schemas.microsoft.com/office/drawing/2014/main" id="{8E910D40-D5E8-34BD-D37C-CF238898BE45}"/>
              </a:ext>
            </a:extLst>
          </p:cNvPr>
          <p:cNvGrpSpPr/>
          <p:nvPr/>
        </p:nvGrpSpPr>
        <p:grpSpPr>
          <a:xfrm>
            <a:off x="300631" y="1445154"/>
            <a:ext cx="3665289" cy="577319"/>
            <a:chOff x="300631" y="1445154"/>
            <a:chExt cx="3665289" cy="577319"/>
          </a:xfrm>
        </p:grpSpPr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F989C916-AD86-2AE5-C9CF-9362A2DAB03E}"/>
                </a:ext>
              </a:extLst>
            </p:cNvPr>
            <p:cNvSpPr/>
            <p:nvPr/>
          </p:nvSpPr>
          <p:spPr>
            <a:xfrm>
              <a:off x="300631" y="1445154"/>
              <a:ext cx="577319" cy="577319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noProof="0" dirty="0"/>
            </a:p>
          </p:txBody>
        </p:sp>
        <p:sp>
          <p:nvSpPr>
            <p:cNvPr id="13" name="Rectángulo redondeado 12">
              <a:extLst>
                <a:ext uri="{FF2B5EF4-FFF2-40B4-BE49-F238E27FC236}">
                  <a16:creationId xmlns:a16="http://schemas.microsoft.com/office/drawing/2014/main" id="{0DEC164E-5440-44DA-C85C-EEDADD8349C7}"/>
                </a:ext>
              </a:extLst>
            </p:cNvPr>
            <p:cNvSpPr/>
            <p:nvPr/>
          </p:nvSpPr>
          <p:spPr>
            <a:xfrm>
              <a:off x="451351" y="1536317"/>
              <a:ext cx="3514569" cy="386070"/>
            </a:xfrm>
            <a:prstGeom prst="roundRect">
              <a:avLst>
                <a:gd name="adj" fmla="val 5000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noProof="0" dirty="0"/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9EC4E67E-0F27-6B41-D17F-4EA5D570A38E}"/>
                </a:ext>
              </a:extLst>
            </p:cNvPr>
            <p:cNvSpPr txBox="1"/>
            <p:nvPr/>
          </p:nvSpPr>
          <p:spPr>
            <a:xfrm>
              <a:off x="954469" y="1594479"/>
              <a:ext cx="2880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a-ES" sz="1200" b="1" spc="300" noProof="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IMPRESSIÓ</a:t>
              </a:r>
            </a:p>
          </p:txBody>
        </p:sp>
        <p:pic>
          <p:nvPicPr>
            <p:cNvPr id="3" name="Imagen 2" descr="Documento con relleno sólido">
              <a:extLst>
                <a:ext uri="{FF2B5EF4-FFF2-40B4-BE49-F238E27FC236}">
                  <a16:creationId xmlns:a16="http://schemas.microsoft.com/office/drawing/2014/main" id="{D1C221F6-0861-BC41-8395-96EED79748F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>
            <a:xfrm>
              <a:off x="354815" y="1490803"/>
              <a:ext cx="473622" cy="473622"/>
            </a:xfrm>
            <a:prstGeom prst="rect">
              <a:avLst/>
            </a:prstGeom>
          </p:spPr>
        </p:pic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301BBFB1-BCCF-75BE-E9AB-FF51D601BA02}"/>
              </a:ext>
            </a:extLst>
          </p:cNvPr>
          <p:cNvGrpSpPr/>
          <p:nvPr/>
        </p:nvGrpSpPr>
        <p:grpSpPr>
          <a:xfrm>
            <a:off x="4353712" y="2144505"/>
            <a:ext cx="3514569" cy="3649214"/>
            <a:chOff x="4353712" y="2144505"/>
            <a:chExt cx="3514569" cy="3649214"/>
          </a:xfrm>
        </p:grpSpPr>
        <p:sp>
          <p:nvSpPr>
            <p:cNvPr id="24" name="Rectángulo redondeado 23">
              <a:extLst>
                <a:ext uri="{FF2B5EF4-FFF2-40B4-BE49-F238E27FC236}">
                  <a16:creationId xmlns:a16="http://schemas.microsoft.com/office/drawing/2014/main" id="{A7143FD6-8A7D-46C9-7FA5-1FB0D04EEC2E}"/>
                </a:ext>
              </a:extLst>
            </p:cNvPr>
            <p:cNvSpPr/>
            <p:nvPr/>
          </p:nvSpPr>
          <p:spPr>
            <a:xfrm>
              <a:off x="4353712" y="2144505"/>
              <a:ext cx="3514569" cy="3649214"/>
            </a:xfrm>
            <a:prstGeom prst="roundRect">
              <a:avLst>
                <a:gd name="adj" fmla="val 5441"/>
              </a:avLst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noProof="0" dirty="0"/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D472C825-7304-2589-A1CE-DDBE4EB52CF2}"/>
                </a:ext>
              </a:extLst>
            </p:cNvPr>
            <p:cNvSpPr txBox="1"/>
            <p:nvPr/>
          </p:nvSpPr>
          <p:spPr>
            <a:xfrm>
              <a:off x="4412838" y="4233869"/>
              <a:ext cx="33963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ca-ES" sz="1200" b="1" noProof="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" name="Grupo 5">
            <a:extLst>
              <a:ext uri="{FF2B5EF4-FFF2-40B4-BE49-F238E27FC236}">
                <a16:creationId xmlns:a16="http://schemas.microsoft.com/office/drawing/2014/main" id="{56CE26E5-E199-C5BA-7D4B-9F961565309D}"/>
              </a:ext>
            </a:extLst>
          </p:cNvPr>
          <p:cNvGrpSpPr/>
          <p:nvPr/>
        </p:nvGrpSpPr>
        <p:grpSpPr>
          <a:xfrm>
            <a:off x="4202991" y="1445154"/>
            <a:ext cx="3665289" cy="577319"/>
            <a:chOff x="4202991" y="1445154"/>
            <a:chExt cx="3665289" cy="577319"/>
          </a:xfrm>
        </p:grpSpPr>
        <p:sp>
          <p:nvSpPr>
            <p:cNvPr id="20" name="Elipse 19">
              <a:extLst>
                <a:ext uri="{FF2B5EF4-FFF2-40B4-BE49-F238E27FC236}">
                  <a16:creationId xmlns:a16="http://schemas.microsoft.com/office/drawing/2014/main" id="{5DC2610C-F1A5-F53A-9580-C7AC2CFEE9BF}"/>
                </a:ext>
              </a:extLst>
            </p:cNvPr>
            <p:cNvSpPr/>
            <p:nvPr/>
          </p:nvSpPr>
          <p:spPr>
            <a:xfrm>
              <a:off x="4202991" y="1445154"/>
              <a:ext cx="577319" cy="577319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noProof="0" dirty="0"/>
            </a:p>
          </p:txBody>
        </p:sp>
        <p:sp>
          <p:nvSpPr>
            <p:cNvPr id="22" name="Rectángulo redondeado 21">
              <a:extLst>
                <a:ext uri="{FF2B5EF4-FFF2-40B4-BE49-F238E27FC236}">
                  <a16:creationId xmlns:a16="http://schemas.microsoft.com/office/drawing/2014/main" id="{80E953C8-07F2-A72D-E748-BB2A9CF0AD19}"/>
                </a:ext>
              </a:extLst>
            </p:cNvPr>
            <p:cNvSpPr/>
            <p:nvPr/>
          </p:nvSpPr>
          <p:spPr>
            <a:xfrm>
              <a:off x="4353711" y="1536317"/>
              <a:ext cx="3514569" cy="386070"/>
            </a:xfrm>
            <a:prstGeom prst="roundRect">
              <a:avLst>
                <a:gd name="adj" fmla="val 5000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noProof="0" dirty="0"/>
            </a:p>
          </p:txBody>
        </p:sp>
        <p:pic>
          <p:nvPicPr>
            <p:cNvPr id="4" name="Imagen 3" descr="Impresora con relleno sólido">
              <a:extLst>
                <a:ext uri="{FF2B5EF4-FFF2-40B4-BE49-F238E27FC236}">
                  <a16:creationId xmlns:a16="http://schemas.microsoft.com/office/drawing/2014/main" id="{D0E863F3-128A-F0E0-CA89-9E1175FEDCF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stretch/>
          </p:blipFill>
          <p:spPr>
            <a:xfrm>
              <a:off x="4282328" y="1512175"/>
              <a:ext cx="459241" cy="459241"/>
            </a:xfrm>
            <a:prstGeom prst="rect">
              <a:avLst/>
            </a:prstGeom>
          </p:spPr>
        </p:pic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C6AFCB0E-C648-66ED-3CAA-A5352804285E}"/>
                </a:ext>
              </a:extLst>
            </p:cNvPr>
            <p:cNvSpPr txBox="1"/>
            <p:nvPr/>
          </p:nvSpPr>
          <p:spPr>
            <a:xfrm>
              <a:off x="4856829" y="1594479"/>
              <a:ext cx="2880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a-ES" sz="1200" b="1" spc="300" noProof="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FOTOCÒPIA</a:t>
              </a:r>
            </a:p>
          </p:txBody>
        </p:sp>
      </p:grpSp>
      <p:grpSp>
        <p:nvGrpSpPr>
          <p:cNvPr id="11" name="Grupo 10">
            <a:extLst>
              <a:ext uri="{FF2B5EF4-FFF2-40B4-BE49-F238E27FC236}">
                <a16:creationId xmlns:a16="http://schemas.microsoft.com/office/drawing/2014/main" id="{8F050B67-04CE-244D-2F21-615BCD0580DE}"/>
              </a:ext>
            </a:extLst>
          </p:cNvPr>
          <p:cNvGrpSpPr/>
          <p:nvPr/>
        </p:nvGrpSpPr>
        <p:grpSpPr>
          <a:xfrm>
            <a:off x="8100967" y="1445154"/>
            <a:ext cx="3665289" cy="577319"/>
            <a:chOff x="8100967" y="1445154"/>
            <a:chExt cx="3665289" cy="577319"/>
          </a:xfrm>
        </p:grpSpPr>
        <p:sp>
          <p:nvSpPr>
            <p:cNvPr id="27" name="Elipse 26">
              <a:extLst>
                <a:ext uri="{FF2B5EF4-FFF2-40B4-BE49-F238E27FC236}">
                  <a16:creationId xmlns:a16="http://schemas.microsoft.com/office/drawing/2014/main" id="{C76CE76D-1E94-3503-E8EF-DBE4D740C7D2}"/>
                </a:ext>
              </a:extLst>
            </p:cNvPr>
            <p:cNvSpPr/>
            <p:nvPr/>
          </p:nvSpPr>
          <p:spPr>
            <a:xfrm>
              <a:off x="8100967" y="1445154"/>
              <a:ext cx="577319" cy="577319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noProof="0" dirty="0"/>
            </a:p>
          </p:txBody>
        </p:sp>
        <p:sp>
          <p:nvSpPr>
            <p:cNvPr id="28" name="Rectángulo redondeado 27">
              <a:extLst>
                <a:ext uri="{FF2B5EF4-FFF2-40B4-BE49-F238E27FC236}">
                  <a16:creationId xmlns:a16="http://schemas.microsoft.com/office/drawing/2014/main" id="{7F552E11-DA8B-E1C6-3F7B-CC7CE41BC02A}"/>
                </a:ext>
              </a:extLst>
            </p:cNvPr>
            <p:cNvSpPr/>
            <p:nvPr/>
          </p:nvSpPr>
          <p:spPr>
            <a:xfrm>
              <a:off x="8251687" y="1536317"/>
              <a:ext cx="3514569" cy="386070"/>
            </a:xfrm>
            <a:prstGeom prst="roundRect">
              <a:avLst>
                <a:gd name="adj" fmla="val 5000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noProof="0" dirty="0"/>
            </a:p>
          </p:txBody>
        </p:sp>
        <p:pic>
          <p:nvPicPr>
            <p:cNvPr id="2" name="Imagen 1" descr="Fotocopiadora contorno">
              <a:extLst>
                <a:ext uri="{FF2B5EF4-FFF2-40B4-BE49-F238E27FC236}">
                  <a16:creationId xmlns:a16="http://schemas.microsoft.com/office/drawing/2014/main" id="{FE267E3D-BEDD-1669-3D80-E1044CC41E9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/>
            <a:stretch/>
          </p:blipFill>
          <p:spPr>
            <a:xfrm>
              <a:off x="8148599" y="1490803"/>
              <a:ext cx="442686" cy="442686"/>
            </a:xfrm>
            <a:prstGeom prst="rect">
              <a:avLst/>
            </a:prstGeom>
          </p:spPr>
        </p:pic>
        <p:sp>
          <p:nvSpPr>
            <p:cNvPr id="21" name="CuadroTexto 20">
              <a:extLst>
                <a:ext uri="{FF2B5EF4-FFF2-40B4-BE49-F238E27FC236}">
                  <a16:creationId xmlns:a16="http://schemas.microsoft.com/office/drawing/2014/main" id="{01C25BF5-03CD-9E0D-6566-DF6EF4D6EE5D}"/>
                </a:ext>
              </a:extLst>
            </p:cNvPr>
            <p:cNvSpPr txBox="1"/>
            <p:nvPr/>
          </p:nvSpPr>
          <p:spPr>
            <a:xfrm>
              <a:off x="8754805" y="1594479"/>
              <a:ext cx="2880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a-ES" sz="1200" b="1" spc="300" noProof="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ESCANEIG</a:t>
              </a:r>
            </a:p>
          </p:txBody>
        </p:sp>
      </p:grpSp>
      <p:sp>
        <p:nvSpPr>
          <p:cNvPr id="30" name="Rectángulo redondeado 29">
            <a:extLst>
              <a:ext uri="{FF2B5EF4-FFF2-40B4-BE49-F238E27FC236}">
                <a16:creationId xmlns:a16="http://schemas.microsoft.com/office/drawing/2014/main" id="{6DB94C74-AABD-336C-FE48-61A189ADACDA}"/>
              </a:ext>
            </a:extLst>
          </p:cNvPr>
          <p:cNvSpPr/>
          <p:nvPr/>
        </p:nvSpPr>
        <p:spPr>
          <a:xfrm>
            <a:off x="8251688" y="2144505"/>
            <a:ext cx="3514569" cy="3649214"/>
          </a:xfrm>
          <a:prstGeom prst="roundRect">
            <a:avLst>
              <a:gd name="adj" fmla="val 5441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noProof="0" dirty="0"/>
          </a:p>
        </p:txBody>
      </p:sp>
      <p:pic>
        <p:nvPicPr>
          <p:cNvPr id="25" name="Imagen 24">
            <a:extLst>
              <a:ext uri="{FF2B5EF4-FFF2-40B4-BE49-F238E27FC236}">
                <a16:creationId xmlns:a16="http://schemas.microsoft.com/office/drawing/2014/main" id="{200F050A-D494-C647-980D-7EC0D02D983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77950" y="2377271"/>
            <a:ext cx="2760321" cy="3183682"/>
          </a:xfrm>
          <a:prstGeom prst="rect">
            <a:avLst/>
          </a:prstGeom>
        </p:spPr>
      </p:pic>
      <p:pic>
        <p:nvPicPr>
          <p:cNvPr id="26" name="Imagen 25">
            <a:extLst>
              <a:ext uri="{FF2B5EF4-FFF2-40B4-BE49-F238E27FC236}">
                <a16:creationId xmlns:a16="http://schemas.microsoft.com/office/drawing/2014/main" id="{D9B7BDE1-9AAE-D4FA-7572-E630C4C0ED8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41569" y="2359156"/>
            <a:ext cx="2816638" cy="3192189"/>
          </a:xfrm>
          <a:prstGeom prst="rect">
            <a:avLst/>
          </a:prstGeom>
        </p:spPr>
      </p:pic>
      <p:pic>
        <p:nvPicPr>
          <p:cNvPr id="29" name="Imagen 28">
            <a:extLst>
              <a:ext uri="{FF2B5EF4-FFF2-40B4-BE49-F238E27FC236}">
                <a16:creationId xmlns:a16="http://schemas.microsoft.com/office/drawing/2014/main" id="{51554F46-178B-1AA7-AB6D-3F512C07ABC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754805" y="2332841"/>
            <a:ext cx="2653555" cy="3218504"/>
          </a:xfrm>
          <a:prstGeom prst="rect">
            <a:avLst/>
          </a:prstGeom>
        </p:spPr>
      </p:pic>
      <p:sp>
        <p:nvSpPr>
          <p:cNvPr id="41" name="Footer Placeholder 2">
            <a:extLst>
              <a:ext uri="{FF2B5EF4-FFF2-40B4-BE49-F238E27FC236}">
                <a16:creationId xmlns:a16="http://schemas.microsoft.com/office/drawing/2014/main" id="{4451F7AC-7FC1-3743-194C-418E31A8E849}"/>
              </a:ext>
            </a:extLst>
          </p:cNvPr>
          <p:cNvSpPr txBox="1">
            <a:spLocks/>
          </p:cNvSpPr>
          <p:nvPr/>
        </p:nvSpPr>
        <p:spPr>
          <a:xfrm>
            <a:off x="828436" y="6298605"/>
            <a:ext cx="8306420" cy="276999"/>
          </a:xfrm>
          <a:prstGeom prst="rect">
            <a:avLst/>
          </a:prstGeom>
        </p:spPr>
        <p:txBody>
          <a:bodyPr anchor="t">
            <a:norm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ca-ES" sz="1200" b="1" noProof="0" dirty="0">
                <a:solidFill>
                  <a:schemeClr val="tx2"/>
                </a:solidFill>
              </a:rPr>
              <a:t>Manual d’Us - Dispositius d’Impressió i </a:t>
            </a:r>
            <a:r>
              <a:rPr lang="ca-ES" sz="1200" b="1" noProof="0" dirty="0" err="1">
                <a:solidFill>
                  <a:schemeClr val="tx2"/>
                </a:solidFill>
              </a:rPr>
              <a:t>PaperCut</a:t>
            </a:r>
            <a:r>
              <a:rPr lang="ca-ES" sz="1200" b="1" noProof="0" dirty="0">
                <a:solidFill>
                  <a:schemeClr val="tx2"/>
                </a:solidFill>
              </a:rPr>
              <a:t> MF</a:t>
            </a:r>
          </a:p>
        </p:txBody>
      </p:sp>
      <p:sp>
        <p:nvSpPr>
          <p:cNvPr id="19" name="Marcador de contenido 5">
            <a:extLst>
              <a:ext uri="{FF2B5EF4-FFF2-40B4-BE49-F238E27FC236}">
                <a16:creationId xmlns:a16="http://schemas.microsoft.com/office/drawing/2014/main" id="{E2A1F107-03E1-4072-4CAC-D4A062A33C77}"/>
              </a:ext>
            </a:extLst>
          </p:cNvPr>
          <p:cNvSpPr txBox="1">
            <a:spLocks/>
          </p:cNvSpPr>
          <p:nvPr/>
        </p:nvSpPr>
        <p:spPr>
          <a:xfrm>
            <a:off x="457199" y="410769"/>
            <a:ext cx="8065363" cy="336577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  <a:defRPr sz="2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3600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Font typeface="+mj-lt"/>
              <a:buAutoNum type="alphaUcPeriod"/>
              <a:defRPr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360000" indent="-3600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Font typeface="+mj-lt"/>
              <a:buAutoNum type="alphaLcPeriod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30000" indent="-270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630000" indent="-270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a-ES" sz="2000" spc="300" dirty="0"/>
              <a:t>ÚS DE LES FUNCIONS DE LA IMPRESSORA</a:t>
            </a:r>
          </a:p>
        </p:txBody>
      </p:sp>
    </p:spTree>
    <p:extLst>
      <p:ext uri="{BB962C8B-B14F-4D97-AF65-F5344CB8AC3E}">
        <p14:creationId xmlns:p14="http://schemas.microsoft.com/office/powerpoint/2010/main" val="23360764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F4C867-5B8A-9D5A-6041-7180DAB9B1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upo 14">
            <a:extLst>
              <a:ext uri="{FF2B5EF4-FFF2-40B4-BE49-F238E27FC236}">
                <a16:creationId xmlns:a16="http://schemas.microsoft.com/office/drawing/2014/main" id="{B98F0E0B-5F51-E349-59CC-8690FD219BA6}"/>
              </a:ext>
            </a:extLst>
          </p:cNvPr>
          <p:cNvGrpSpPr/>
          <p:nvPr/>
        </p:nvGrpSpPr>
        <p:grpSpPr>
          <a:xfrm>
            <a:off x="465283" y="1631220"/>
            <a:ext cx="3887642" cy="4542956"/>
            <a:chOff x="451352" y="2144505"/>
            <a:chExt cx="3534252" cy="3649214"/>
          </a:xfrm>
        </p:grpSpPr>
        <p:sp>
          <p:nvSpPr>
            <p:cNvPr id="12" name="Rectángulo redondeado 11">
              <a:extLst>
                <a:ext uri="{FF2B5EF4-FFF2-40B4-BE49-F238E27FC236}">
                  <a16:creationId xmlns:a16="http://schemas.microsoft.com/office/drawing/2014/main" id="{3ACC9726-0BAB-69C3-9D0B-8762A9BB11D9}"/>
                </a:ext>
              </a:extLst>
            </p:cNvPr>
            <p:cNvSpPr/>
            <p:nvPr/>
          </p:nvSpPr>
          <p:spPr>
            <a:xfrm>
              <a:off x="451352" y="2144505"/>
              <a:ext cx="3514569" cy="3649214"/>
            </a:xfrm>
            <a:prstGeom prst="roundRect">
              <a:avLst>
                <a:gd name="adj" fmla="val 5441"/>
              </a:avLst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noProof="0" dirty="0"/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A75230EE-477F-1A9C-FE30-4F2A616B2DD9}"/>
                </a:ext>
              </a:extLst>
            </p:cNvPr>
            <p:cNvSpPr txBox="1"/>
            <p:nvPr/>
          </p:nvSpPr>
          <p:spPr>
            <a:xfrm>
              <a:off x="589290" y="5274346"/>
              <a:ext cx="33963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ca-ES" sz="1200" noProof="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" name="Grupo 4">
            <a:extLst>
              <a:ext uri="{FF2B5EF4-FFF2-40B4-BE49-F238E27FC236}">
                <a16:creationId xmlns:a16="http://schemas.microsoft.com/office/drawing/2014/main" id="{AE181AE2-B0EA-402F-2999-95B2F47CF960}"/>
              </a:ext>
            </a:extLst>
          </p:cNvPr>
          <p:cNvGrpSpPr/>
          <p:nvPr/>
        </p:nvGrpSpPr>
        <p:grpSpPr>
          <a:xfrm>
            <a:off x="425465" y="1008387"/>
            <a:ext cx="3665289" cy="577319"/>
            <a:chOff x="300631" y="1445154"/>
            <a:chExt cx="3665289" cy="577319"/>
          </a:xfrm>
        </p:grpSpPr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2175F319-CE8B-5E56-2E75-6A549465C6CC}"/>
                </a:ext>
              </a:extLst>
            </p:cNvPr>
            <p:cNvSpPr/>
            <p:nvPr/>
          </p:nvSpPr>
          <p:spPr>
            <a:xfrm>
              <a:off x="300631" y="1445154"/>
              <a:ext cx="577319" cy="577319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noProof="0" dirty="0"/>
            </a:p>
          </p:txBody>
        </p:sp>
        <p:sp>
          <p:nvSpPr>
            <p:cNvPr id="13" name="Rectángulo redondeado 12">
              <a:extLst>
                <a:ext uri="{FF2B5EF4-FFF2-40B4-BE49-F238E27FC236}">
                  <a16:creationId xmlns:a16="http://schemas.microsoft.com/office/drawing/2014/main" id="{25D997CF-554D-DD7B-EA8D-226D11F9C47B}"/>
                </a:ext>
              </a:extLst>
            </p:cNvPr>
            <p:cNvSpPr/>
            <p:nvPr/>
          </p:nvSpPr>
          <p:spPr>
            <a:xfrm>
              <a:off x="451351" y="1536317"/>
              <a:ext cx="3514569" cy="386070"/>
            </a:xfrm>
            <a:prstGeom prst="roundRect">
              <a:avLst>
                <a:gd name="adj" fmla="val 5000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noProof="0" dirty="0"/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016C29D9-F734-2111-6CBF-9DCF2BA18301}"/>
                </a:ext>
              </a:extLst>
            </p:cNvPr>
            <p:cNvSpPr txBox="1"/>
            <p:nvPr/>
          </p:nvSpPr>
          <p:spPr>
            <a:xfrm>
              <a:off x="954469" y="1594479"/>
              <a:ext cx="2880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a-ES" sz="1200" b="1" spc="300" noProof="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IMPRESSIÓ</a:t>
              </a:r>
            </a:p>
          </p:txBody>
        </p:sp>
        <p:pic>
          <p:nvPicPr>
            <p:cNvPr id="3" name="Imagen 2" descr="Documento con relleno sólido">
              <a:extLst>
                <a:ext uri="{FF2B5EF4-FFF2-40B4-BE49-F238E27FC236}">
                  <a16:creationId xmlns:a16="http://schemas.microsoft.com/office/drawing/2014/main" id="{BDFFD8A3-C228-08B1-F699-B67F15B99BF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>
            <a:xfrm>
              <a:off x="354815" y="1490803"/>
              <a:ext cx="473622" cy="473622"/>
            </a:xfrm>
            <a:prstGeom prst="rect">
              <a:avLst/>
            </a:prstGeom>
          </p:spPr>
        </p:pic>
      </p:grpSp>
      <p:sp>
        <p:nvSpPr>
          <p:cNvPr id="8" name="CuadroTexto 7">
            <a:extLst>
              <a:ext uri="{FF2B5EF4-FFF2-40B4-BE49-F238E27FC236}">
                <a16:creationId xmlns:a16="http://schemas.microsoft.com/office/drawing/2014/main" id="{5657E9F0-0F95-763E-8FDA-CE32CBBEE00E}"/>
              </a:ext>
            </a:extLst>
          </p:cNvPr>
          <p:cNvSpPr txBox="1"/>
          <p:nvPr/>
        </p:nvSpPr>
        <p:spPr>
          <a:xfrm>
            <a:off x="465283" y="389828"/>
            <a:ext cx="10746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ca-ES" sz="2000" b="1" spc="300" dirty="0"/>
              <a:t>ÚS DE LES FUNCIONS DE LA IMPRESSORA</a:t>
            </a:r>
          </a:p>
        </p:txBody>
      </p:sp>
      <p:pic>
        <p:nvPicPr>
          <p:cNvPr id="25" name="Imagen 24">
            <a:extLst>
              <a:ext uri="{FF2B5EF4-FFF2-40B4-BE49-F238E27FC236}">
                <a16:creationId xmlns:a16="http://schemas.microsoft.com/office/drawing/2014/main" id="{72B94D85-313C-2CF4-25CF-2616503ED4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9318" y="1776955"/>
            <a:ext cx="960375" cy="1107671"/>
          </a:xfrm>
          <a:prstGeom prst="rect">
            <a:avLst/>
          </a:prstGeom>
        </p:spPr>
      </p:pic>
      <p:grpSp>
        <p:nvGrpSpPr>
          <p:cNvPr id="17" name="Grupo 16">
            <a:extLst>
              <a:ext uri="{FF2B5EF4-FFF2-40B4-BE49-F238E27FC236}">
                <a16:creationId xmlns:a16="http://schemas.microsoft.com/office/drawing/2014/main" id="{847E6F71-C943-CBDC-45AA-A064B40AEB06}"/>
              </a:ext>
            </a:extLst>
          </p:cNvPr>
          <p:cNvGrpSpPr/>
          <p:nvPr/>
        </p:nvGrpSpPr>
        <p:grpSpPr>
          <a:xfrm>
            <a:off x="4534389" y="1588672"/>
            <a:ext cx="7192328" cy="4542956"/>
            <a:chOff x="451352" y="2144505"/>
            <a:chExt cx="3534252" cy="3649214"/>
          </a:xfrm>
        </p:grpSpPr>
        <p:sp>
          <p:nvSpPr>
            <p:cNvPr id="19" name="Rectángulo redondeado 11">
              <a:extLst>
                <a:ext uri="{FF2B5EF4-FFF2-40B4-BE49-F238E27FC236}">
                  <a16:creationId xmlns:a16="http://schemas.microsoft.com/office/drawing/2014/main" id="{4B3FCC3B-78BD-AA4E-01BE-0C4085DA3F5A}"/>
                </a:ext>
              </a:extLst>
            </p:cNvPr>
            <p:cNvSpPr/>
            <p:nvPr/>
          </p:nvSpPr>
          <p:spPr>
            <a:xfrm>
              <a:off x="451352" y="2144505"/>
              <a:ext cx="3514569" cy="3649214"/>
            </a:xfrm>
            <a:prstGeom prst="roundRect">
              <a:avLst>
                <a:gd name="adj" fmla="val 5441"/>
              </a:avLst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noProof="0" dirty="0"/>
            </a:p>
          </p:txBody>
        </p:sp>
        <p:sp>
          <p:nvSpPr>
            <p:cNvPr id="23" name="CuadroTexto 22">
              <a:extLst>
                <a:ext uri="{FF2B5EF4-FFF2-40B4-BE49-F238E27FC236}">
                  <a16:creationId xmlns:a16="http://schemas.microsoft.com/office/drawing/2014/main" id="{5EAD6526-E946-BFBE-F639-08200DA33F98}"/>
                </a:ext>
              </a:extLst>
            </p:cNvPr>
            <p:cNvSpPr txBox="1"/>
            <p:nvPr/>
          </p:nvSpPr>
          <p:spPr>
            <a:xfrm>
              <a:off x="589290" y="5274346"/>
              <a:ext cx="33963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ca-ES" sz="1200" noProof="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7" name="CuadroTexto 36">
            <a:extLst>
              <a:ext uri="{FF2B5EF4-FFF2-40B4-BE49-F238E27FC236}">
                <a16:creationId xmlns:a16="http://schemas.microsoft.com/office/drawing/2014/main" id="{09E7B913-3EAE-252E-2574-277F450E653A}"/>
              </a:ext>
            </a:extLst>
          </p:cNvPr>
          <p:cNvSpPr txBox="1"/>
          <p:nvPr/>
        </p:nvSpPr>
        <p:spPr>
          <a:xfrm>
            <a:off x="1704741" y="1826010"/>
            <a:ext cx="237625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noProof="0" dirty="0">
                <a:solidFill>
                  <a:schemeClr val="tx2"/>
                </a:solidFill>
              </a:rPr>
              <a:t>Un cop cliqueu al botó </a:t>
            </a:r>
            <a:r>
              <a:rPr lang="ca-ES" sz="1400" b="1" noProof="0" dirty="0">
                <a:solidFill>
                  <a:schemeClr val="tx2"/>
                </a:solidFill>
              </a:rPr>
              <a:t>d’Estació d’Alliberació</a:t>
            </a:r>
            <a:r>
              <a:rPr lang="ca-ES" sz="1400" noProof="0" dirty="0">
                <a:solidFill>
                  <a:schemeClr val="tx2"/>
                </a:solidFill>
              </a:rPr>
              <a:t>, s'obrirà el menú on podeu </a:t>
            </a:r>
            <a:r>
              <a:rPr lang="ca-ES" sz="1400" b="1" noProof="0" dirty="0">
                <a:solidFill>
                  <a:schemeClr val="tx2"/>
                </a:solidFill>
              </a:rPr>
              <a:t>alliberar els documents </a:t>
            </a:r>
            <a:r>
              <a:rPr lang="ca-ES" sz="1400" noProof="0" dirty="0">
                <a:solidFill>
                  <a:schemeClr val="tx2"/>
                </a:solidFill>
              </a:rPr>
              <a:t>que desitgeu.</a:t>
            </a:r>
          </a:p>
        </p:txBody>
      </p:sp>
      <p:pic>
        <p:nvPicPr>
          <p:cNvPr id="38" name="Imagen 37">
            <a:extLst>
              <a:ext uri="{FF2B5EF4-FFF2-40B4-BE49-F238E27FC236}">
                <a16:creationId xmlns:a16="http://schemas.microsoft.com/office/drawing/2014/main" id="{58CDB98F-52E1-8F0D-06B2-3C7957061A4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8245" y="3255646"/>
            <a:ext cx="3503060" cy="2401828"/>
          </a:xfrm>
          <a:prstGeom prst="rect">
            <a:avLst/>
          </a:prstGeom>
        </p:spPr>
      </p:pic>
      <p:pic>
        <p:nvPicPr>
          <p:cNvPr id="42" name="Imagen 41">
            <a:extLst>
              <a:ext uri="{FF2B5EF4-FFF2-40B4-BE49-F238E27FC236}">
                <a16:creationId xmlns:a16="http://schemas.microsoft.com/office/drawing/2014/main" id="{03851B81-12CE-0F05-0A37-9C43588BFEF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71669" y="1729758"/>
            <a:ext cx="4059004" cy="518171"/>
          </a:xfrm>
          <a:prstGeom prst="rect">
            <a:avLst/>
          </a:prstGeom>
        </p:spPr>
      </p:pic>
      <p:sp>
        <p:nvSpPr>
          <p:cNvPr id="43" name="CuadroTexto 42">
            <a:extLst>
              <a:ext uri="{FF2B5EF4-FFF2-40B4-BE49-F238E27FC236}">
                <a16:creationId xmlns:a16="http://schemas.microsoft.com/office/drawing/2014/main" id="{A3BE30EA-98F1-1371-4265-6025EC452ED1}"/>
              </a:ext>
            </a:extLst>
          </p:cNvPr>
          <p:cNvSpPr txBox="1"/>
          <p:nvPr/>
        </p:nvSpPr>
        <p:spPr>
          <a:xfrm>
            <a:off x="4656485" y="2260604"/>
            <a:ext cx="4074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noProof="0" dirty="0">
                <a:solidFill>
                  <a:schemeClr val="tx2"/>
                </a:solidFill>
              </a:rPr>
              <a:t>En aquest menú podrem </a:t>
            </a:r>
            <a:r>
              <a:rPr lang="ca-ES" sz="1400" b="1" noProof="0" dirty="0">
                <a:solidFill>
                  <a:schemeClr val="tx2"/>
                </a:solidFill>
              </a:rPr>
              <a:t>elegir</a:t>
            </a:r>
            <a:r>
              <a:rPr lang="ca-ES" sz="1400" noProof="0" dirty="0">
                <a:solidFill>
                  <a:schemeClr val="tx2"/>
                </a:solidFill>
              </a:rPr>
              <a:t> si volem el document a </a:t>
            </a:r>
            <a:r>
              <a:rPr lang="ca-ES" sz="1400" b="1" noProof="0" dirty="0">
                <a:solidFill>
                  <a:schemeClr val="tx2"/>
                </a:solidFill>
              </a:rPr>
              <a:t>escala de grisos </a:t>
            </a:r>
            <a:r>
              <a:rPr lang="ca-ES" sz="1400" noProof="0" dirty="0">
                <a:solidFill>
                  <a:schemeClr val="tx2"/>
                </a:solidFill>
              </a:rPr>
              <a:t>o a </a:t>
            </a:r>
            <a:r>
              <a:rPr lang="ca-ES" sz="1400" b="1" noProof="0" dirty="0">
                <a:solidFill>
                  <a:schemeClr val="tx2"/>
                </a:solidFill>
              </a:rPr>
              <a:t>doble cara</a:t>
            </a:r>
            <a:r>
              <a:rPr lang="ca-ES" sz="1400" noProof="0" dirty="0">
                <a:solidFill>
                  <a:schemeClr val="tx2"/>
                </a:solidFill>
              </a:rPr>
              <a:t>.</a:t>
            </a:r>
          </a:p>
        </p:txBody>
      </p:sp>
      <p:pic>
        <p:nvPicPr>
          <p:cNvPr id="45" name="Imagen 44">
            <a:extLst>
              <a:ext uri="{FF2B5EF4-FFF2-40B4-BE49-F238E27FC236}">
                <a16:creationId xmlns:a16="http://schemas.microsoft.com/office/drawing/2014/main" id="{69ECA83B-DCA1-B14E-A1A7-3EE96C52B3C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637461" y="1733622"/>
            <a:ext cx="685742" cy="514307"/>
          </a:xfrm>
          <a:prstGeom prst="rect">
            <a:avLst/>
          </a:prstGeom>
        </p:spPr>
      </p:pic>
      <p:sp>
        <p:nvSpPr>
          <p:cNvPr id="46" name="CuadroTexto 45">
            <a:extLst>
              <a:ext uri="{FF2B5EF4-FFF2-40B4-BE49-F238E27FC236}">
                <a16:creationId xmlns:a16="http://schemas.microsoft.com/office/drawing/2014/main" id="{499CA14C-D3F7-7C8E-FEEC-E0DDAC31AA45}"/>
              </a:ext>
            </a:extLst>
          </p:cNvPr>
          <p:cNvSpPr txBox="1"/>
          <p:nvPr/>
        </p:nvSpPr>
        <p:spPr>
          <a:xfrm>
            <a:off x="8844981" y="2247929"/>
            <a:ext cx="21563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noProof="0" dirty="0">
                <a:solidFill>
                  <a:schemeClr val="tx2"/>
                </a:solidFill>
              </a:rPr>
              <a:t>Prement a en aquesta opció podrem obrir les </a:t>
            </a:r>
            <a:r>
              <a:rPr lang="ca-ES" sz="1400" b="1" noProof="0" dirty="0">
                <a:solidFill>
                  <a:schemeClr val="tx2"/>
                </a:solidFill>
              </a:rPr>
              <a:t>propietats del document</a:t>
            </a:r>
            <a:r>
              <a:rPr lang="ca-ES" sz="1400" noProof="0" dirty="0">
                <a:solidFill>
                  <a:schemeClr val="tx2"/>
                </a:solidFill>
              </a:rPr>
              <a:t>.</a:t>
            </a:r>
          </a:p>
        </p:txBody>
      </p:sp>
      <p:pic>
        <p:nvPicPr>
          <p:cNvPr id="48" name="Imagen 47">
            <a:extLst>
              <a:ext uri="{FF2B5EF4-FFF2-40B4-BE49-F238E27FC236}">
                <a16:creationId xmlns:a16="http://schemas.microsoft.com/office/drawing/2014/main" id="{D76DFAE7-7BA4-6564-731B-E5FCDC792A5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49651" y="2921759"/>
            <a:ext cx="3890357" cy="1987303"/>
          </a:xfrm>
          <a:prstGeom prst="rect">
            <a:avLst/>
          </a:prstGeom>
        </p:spPr>
      </p:pic>
      <p:sp>
        <p:nvSpPr>
          <p:cNvPr id="49" name="CuadroTexto 48">
            <a:extLst>
              <a:ext uri="{FF2B5EF4-FFF2-40B4-BE49-F238E27FC236}">
                <a16:creationId xmlns:a16="http://schemas.microsoft.com/office/drawing/2014/main" id="{19C45187-5B32-B08E-20F6-98CD24E95036}"/>
              </a:ext>
            </a:extLst>
          </p:cNvPr>
          <p:cNvSpPr txBox="1"/>
          <p:nvPr/>
        </p:nvSpPr>
        <p:spPr>
          <a:xfrm>
            <a:off x="4656485" y="5086350"/>
            <a:ext cx="3890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noProof="0" dirty="0">
                <a:solidFill>
                  <a:schemeClr val="tx2"/>
                </a:solidFill>
              </a:rPr>
              <a:t>Se’ns obrirà el següent menú on podem triar el </a:t>
            </a:r>
            <a:r>
              <a:rPr lang="ca-ES" sz="1400" b="1" noProof="0" dirty="0">
                <a:solidFill>
                  <a:schemeClr val="tx2"/>
                </a:solidFill>
              </a:rPr>
              <a:t>nombre de còpies </a:t>
            </a:r>
            <a:r>
              <a:rPr lang="ca-ES" sz="1400" noProof="0" dirty="0">
                <a:solidFill>
                  <a:schemeClr val="tx2"/>
                </a:solidFill>
              </a:rPr>
              <a:t>que voldríem realitzar.</a:t>
            </a:r>
          </a:p>
        </p:txBody>
      </p:sp>
      <p:pic>
        <p:nvPicPr>
          <p:cNvPr id="51" name="Imagen 50">
            <a:extLst>
              <a:ext uri="{FF2B5EF4-FFF2-40B4-BE49-F238E27FC236}">
                <a16:creationId xmlns:a16="http://schemas.microsoft.com/office/drawing/2014/main" id="{9EDA0F11-62F8-7E7A-79D1-117188C50F0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844981" y="3460390"/>
            <a:ext cx="1981477" cy="619211"/>
          </a:xfrm>
          <a:prstGeom prst="rect">
            <a:avLst/>
          </a:prstGeom>
        </p:spPr>
      </p:pic>
      <p:sp>
        <p:nvSpPr>
          <p:cNvPr id="52" name="CuadroTexto 51">
            <a:extLst>
              <a:ext uri="{FF2B5EF4-FFF2-40B4-BE49-F238E27FC236}">
                <a16:creationId xmlns:a16="http://schemas.microsoft.com/office/drawing/2014/main" id="{F6C89FA0-D1CE-6A2E-9BC5-15DC7D1F01E1}"/>
              </a:ext>
            </a:extLst>
          </p:cNvPr>
          <p:cNvSpPr txBox="1"/>
          <p:nvPr/>
        </p:nvSpPr>
        <p:spPr>
          <a:xfrm>
            <a:off x="8819464" y="4412995"/>
            <a:ext cx="23217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noProof="0" dirty="0">
                <a:solidFill>
                  <a:schemeClr val="tx2"/>
                </a:solidFill>
              </a:rPr>
              <a:t>On finalment podem elegir si </a:t>
            </a:r>
            <a:r>
              <a:rPr lang="ca-ES" sz="1400" b="1" noProof="0" dirty="0">
                <a:solidFill>
                  <a:schemeClr val="tx2"/>
                </a:solidFill>
              </a:rPr>
              <a:t>imprimir</a:t>
            </a:r>
            <a:r>
              <a:rPr lang="ca-ES" sz="1400" noProof="0" dirty="0">
                <a:solidFill>
                  <a:schemeClr val="tx2"/>
                </a:solidFill>
              </a:rPr>
              <a:t> el document o </a:t>
            </a:r>
            <a:r>
              <a:rPr lang="ca-ES" sz="1400" b="1" noProof="0" dirty="0">
                <a:solidFill>
                  <a:schemeClr val="tx2"/>
                </a:solidFill>
              </a:rPr>
              <a:t>esborrar-lo</a:t>
            </a:r>
            <a:r>
              <a:rPr lang="ca-ES" sz="1400" noProof="0" dirty="0">
                <a:solidFill>
                  <a:schemeClr val="tx2"/>
                </a:solidFill>
              </a:rPr>
              <a:t>.</a:t>
            </a:r>
          </a:p>
        </p:txBody>
      </p:sp>
      <p:sp>
        <p:nvSpPr>
          <p:cNvPr id="53" name="Footer Placeholder 2">
            <a:extLst>
              <a:ext uri="{FF2B5EF4-FFF2-40B4-BE49-F238E27FC236}">
                <a16:creationId xmlns:a16="http://schemas.microsoft.com/office/drawing/2014/main" id="{2DC31DF6-E05E-90EA-A91A-8948BB561472}"/>
              </a:ext>
            </a:extLst>
          </p:cNvPr>
          <p:cNvSpPr txBox="1">
            <a:spLocks/>
          </p:cNvSpPr>
          <p:nvPr/>
        </p:nvSpPr>
        <p:spPr>
          <a:xfrm>
            <a:off x="828436" y="6298605"/>
            <a:ext cx="8306420" cy="276999"/>
          </a:xfrm>
          <a:prstGeom prst="rect">
            <a:avLst/>
          </a:prstGeom>
        </p:spPr>
        <p:txBody>
          <a:bodyPr anchor="t">
            <a:norm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ca-ES" sz="1200" b="1" noProof="0" dirty="0">
                <a:solidFill>
                  <a:schemeClr val="tx2"/>
                </a:solidFill>
              </a:rPr>
              <a:t>Manual d’Us - Dispositius d’Impressió i </a:t>
            </a:r>
            <a:r>
              <a:rPr lang="ca-ES" sz="1200" b="1" noProof="0" dirty="0" err="1">
                <a:solidFill>
                  <a:schemeClr val="tx2"/>
                </a:solidFill>
              </a:rPr>
              <a:t>PaperCut</a:t>
            </a:r>
            <a:r>
              <a:rPr lang="ca-ES" sz="1200" b="1" noProof="0" dirty="0">
                <a:solidFill>
                  <a:schemeClr val="tx2"/>
                </a:solidFill>
              </a:rPr>
              <a:t> MF</a:t>
            </a:r>
          </a:p>
        </p:txBody>
      </p:sp>
    </p:spTree>
    <p:extLst>
      <p:ext uri="{BB962C8B-B14F-4D97-AF65-F5344CB8AC3E}">
        <p14:creationId xmlns:p14="http://schemas.microsoft.com/office/powerpoint/2010/main" val="41495233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0761AA-4EA1-DCE1-1E0B-205E5B4754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upo 14">
            <a:extLst>
              <a:ext uri="{FF2B5EF4-FFF2-40B4-BE49-F238E27FC236}">
                <a16:creationId xmlns:a16="http://schemas.microsoft.com/office/drawing/2014/main" id="{DFF2A63E-0DB7-0E3A-C78B-1D5834DE6E5D}"/>
              </a:ext>
            </a:extLst>
          </p:cNvPr>
          <p:cNvGrpSpPr/>
          <p:nvPr/>
        </p:nvGrpSpPr>
        <p:grpSpPr>
          <a:xfrm>
            <a:off x="465283" y="1631220"/>
            <a:ext cx="3887642" cy="4542956"/>
            <a:chOff x="451352" y="2144505"/>
            <a:chExt cx="3534252" cy="3649214"/>
          </a:xfrm>
        </p:grpSpPr>
        <p:sp>
          <p:nvSpPr>
            <p:cNvPr id="12" name="Rectángulo redondeado 11">
              <a:extLst>
                <a:ext uri="{FF2B5EF4-FFF2-40B4-BE49-F238E27FC236}">
                  <a16:creationId xmlns:a16="http://schemas.microsoft.com/office/drawing/2014/main" id="{746D198D-BD11-A423-E434-8DF8C247B8C9}"/>
                </a:ext>
              </a:extLst>
            </p:cNvPr>
            <p:cNvSpPr/>
            <p:nvPr/>
          </p:nvSpPr>
          <p:spPr>
            <a:xfrm>
              <a:off x="451352" y="2144505"/>
              <a:ext cx="3514569" cy="3649214"/>
            </a:xfrm>
            <a:prstGeom prst="roundRect">
              <a:avLst>
                <a:gd name="adj" fmla="val 5441"/>
              </a:avLst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noProof="0" dirty="0"/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03847DA4-4DBD-68CA-7DCA-2B56ABCA6387}"/>
                </a:ext>
              </a:extLst>
            </p:cNvPr>
            <p:cNvSpPr txBox="1"/>
            <p:nvPr/>
          </p:nvSpPr>
          <p:spPr>
            <a:xfrm>
              <a:off x="589290" y="5274346"/>
              <a:ext cx="33963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ca-ES" sz="1200" noProof="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" name="Grupo 4">
            <a:extLst>
              <a:ext uri="{FF2B5EF4-FFF2-40B4-BE49-F238E27FC236}">
                <a16:creationId xmlns:a16="http://schemas.microsoft.com/office/drawing/2014/main" id="{39C81BB5-86B7-0E30-4DE6-3BD27E617560}"/>
              </a:ext>
            </a:extLst>
          </p:cNvPr>
          <p:cNvGrpSpPr/>
          <p:nvPr/>
        </p:nvGrpSpPr>
        <p:grpSpPr>
          <a:xfrm>
            <a:off x="425465" y="1008387"/>
            <a:ext cx="3665289" cy="577319"/>
            <a:chOff x="300631" y="1445154"/>
            <a:chExt cx="3665289" cy="577319"/>
          </a:xfrm>
        </p:grpSpPr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F3C6FF9B-5FEE-7716-CF22-6946CFB07F05}"/>
                </a:ext>
              </a:extLst>
            </p:cNvPr>
            <p:cNvSpPr/>
            <p:nvPr/>
          </p:nvSpPr>
          <p:spPr>
            <a:xfrm>
              <a:off x="300631" y="1445154"/>
              <a:ext cx="577319" cy="577319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noProof="0" dirty="0"/>
            </a:p>
          </p:txBody>
        </p:sp>
        <p:sp>
          <p:nvSpPr>
            <p:cNvPr id="13" name="Rectángulo redondeado 12">
              <a:extLst>
                <a:ext uri="{FF2B5EF4-FFF2-40B4-BE49-F238E27FC236}">
                  <a16:creationId xmlns:a16="http://schemas.microsoft.com/office/drawing/2014/main" id="{6217D667-4B3A-C768-593C-3C594EB71455}"/>
                </a:ext>
              </a:extLst>
            </p:cNvPr>
            <p:cNvSpPr/>
            <p:nvPr/>
          </p:nvSpPr>
          <p:spPr>
            <a:xfrm>
              <a:off x="451351" y="1536317"/>
              <a:ext cx="3514569" cy="386070"/>
            </a:xfrm>
            <a:prstGeom prst="roundRect">
              <a:avLst>
                <a:gd name="adj" fmla="val 5000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noProof="0" dirty="0"/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63F718D2-75C7-028B-C20B-8CFB01BB5E8D}"/>
                </a:ext>
              </a:extLst>
            </p:cNvPr>
            <p:cNvSpPr txBox="1"/>
            <p:nvPr/>
          </p:nvSpPr>
          <p:spPr>
            <a:xfrm>
              <a:off x="954469" y="1594479"/>
              <a:ext cx="2880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a-ES" sz="1200" b="1" spc="300" noProof="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IMPRESSIÓ</a:t>
              </a:r>
            </a:p>
          </p:txBody>
        </p:sp>
        <p:pic>
          <p:nvPicPr>
            <p:cNvPr id="3" name="Imagen 2" descr="Documento con relleno sólido">
              <a:extLst>
                <a:ext uri="{FF2B5EF4-FFF2-40B4-BE49-F238E27FC236}">
                  <a16:creationId xmlns:a16="http://schemas.microsoft.com/office/drawing/2014/main" id="{BF11797A-0383-5FF9-F5A9-A7D669CE195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>
            <a:xfrm>
              <a:off x="354815" y="1490803"/>
              <a:ext cx="473622" cy="473622"/>
            </a:xfrm>
            <a:prstGeom prst="rect">
              <a:avLst/>
            </a:prstGeom>
          </p:spPr>
        </p:pic>
      </p:grpSp>
      <p:sp>
        <p:nvSpPr>
          <p:cNvPr id="8" name="CuadroTexto 7">
            <a:extLst>
              <a:ext uri="{FF2B5EF4-FFF2-40B4-BE49-F238E27FC236}">
                <a16:creationId xmlns:a16="http://schemas.microsoft.com/office/drawing/2014/main" id="{1AFAB12D-A4A9-A671-509C-DB782F5590D6}"/>
              </a:ext>
            </a:extLst>
          </p:cNvPr>
          <p:cNvSpPr txBox="1"/>
          <p:nvPr/>
        </p:nvSpPr>
        <p:spPr>
          <a:xfrm>
            <a:off x="465283" y="389828"/>
            <a:ext cx="10746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ca-ES" sz="2000" b="1" spc="300" dirty="0"/>
              <a:t>ÚS DE LES FUNCIONS DE LA IMPRESSORA</a:t>
            </a:r>
          </a:p>
        </p:txBody>
      </p:sp>
      <p:grpSp>
        <p:nvGrpSpPr>
          <p:cNvPr id="17" name="Grupo 16">
            <a:extLst>
              <a:ext uri="{FF2B5EF4-FFF2-40B4-BE49-F238E27FC236}">
                <a16:creationId xmlns:a16="http://schemas.microsoft.com/office/drawing/2014/main" id="{B5A545E8-B2EC-D29E-D38F-826E74D4B7AD}"/>
              </a:ext>
            </a:extLst>
          </p:cNvPr>
          <p:cNvGrpSpPr/>
          <p:nvPr/>
        </p:nvGrpSpPr>
        <p:grpSpPr>
          <a:xfrm>
            <a:off x="4534389" y="1588672"/>
            <a:ext cx="7192328" cy="4542956"/>
            <a:chOff x="451352" y="2144505"/>
            <a:chExt cx="3534252" cy="3649214"/>
          </a:xfrm>
        </p:grpSpPr>
        <p:sp>
          <p:nvSpPr>
            <p:cNvPr id="19" name="Rectángulo redondeado 11">
              <a:extLst>
                <a:ext uri="{FF2B5EF4-FFF2-40B4-BE49-F238E27FC236}">
                  <a16:creationId xmlns:a16="http://schemas.microsoft.com/office/drawing/2014/main" id="{7922D854-952E-4117-A5DF-FDBA3C3508C9}"/>
                </a:ext>
              </a:extLst>
            </p:cNvPr>
            <p:cNvSpPr/>
            <p:nvPr/>
          </p:nvSpPr>
          <p:spPr>
            <a:xfrm>
              <a:off x="451352" y="2144505"/>
              <a:ext cx="3514569" cy="3649214"/>
            </a:xfrm>
            <a:prstGeom prst="roundRect">
              <a:avLst>
                <a:gd name="adj" fmla="val 5441"/>
              </a:avLst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noProof="0" dirty="0"/>
            </a:p>
          </p:txBody>
        </p:sp>
        <p:sp>
          <p:nvSpPr>
            <p:cNvPr id="23" name="CuadroTexto 22">
              <a:extLst>
                <a:ext uri="{FF2B5EF4-FFF2-40B4-BE49-F238E27FC236}">
                  <a16:creationId xmlns:a16="http://schemas.microsoft.com/office/drawing/2014/main" id="{30B8EF66-0D62-9A22-D0AE-1E60CCFCCF09}"/>
                </a:ext>
              </a:extLst>
            </p:cNvPr>
            <p:cNvSpPr txBox="1"/>
            <p:nvPr/>
          </p:nvSpPr>
          <p:spPr>
            <a:xfrm>
              <a:off x="589290" y="5274346"/>
              <a:ext cx="33963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ca-ES" sz="1200" noProof="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3" name="Footer Placeholder 2">
            <a:extLst>
              <a:ext uri="{FF2B5EF4-FFF2-40B4-BE49-F238E27FC236}">
                <a16:creationId xmlns:a16="http://schemas.microsoft.com/office/drawing/2014/main" id="{820A71CC-29CF-0D80-DB92-6DCB717251CE}"/>
              </a:ext>
            </a:extLst>
          </p:cNvPr>
          <p:cNvSpPr txBox="1">
            <a:spLocks/>
          </p:cNvSpPr>
          <p:nvPr/>
        </p:nvSpPr>
        <p:spPr>
          <a:xfrm>
            <a:off x="828436" y="6298605"/>
            <a:ext cx="8306420" cy="276999"/>
          </a:xfrm>
          <a:prstGeom prst="rect">
            <a:avLst/>
          </a:prstGeom>
        </p:spPr>
        <p:txBody>
          <a:bodyPr anchor="t">
            <a:norm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ca-ES" sz="1200" b="1" noProof="0" dirty="0">
                <a:solidFill>
                  <a:schemeClr val="tx2"/>
                </a:solidFill>
              </a:rPr>
              <a:t>Manual d’Us - Dispositius d’Impressió i </a:t>
            </a:r>
            <a:r>
              <a:rPr lang="ca-ES" sz="1200" b="1" noProof="0" dirty="0" err="1">
                <a:solidFill>
                  <a:schemeClr val="tx2"/>
                </a:solidFill>
              </a:rPr>
              <a:t>PaperCut</a:t>
            </a:r>
            <a:r>
              <a:rPr lang="ca-ES" sz="1200" b="1" noProof="0" dirty="0">
                <a:solidFill>
                  <a:schemeClr val="tx2"/>
                </a:solidFill>
              </a:rPr>
              <a:t> MF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A75431D-EFD4-2269-9F36-54F379B93C26}"/>
              </a:ext>
            </a:extLst>
          </p:cNvPr>
          <p:cNvSpPr txBox="1"/>
          <p:nvPr/>
        </p:nvSpPr>
        <p:spPr>
          <a:xfrm>
            <a:off x="828436" y="1860874"/>
            <a:ext cx="32623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noProof="0" dirty="0">
                <a:solidFill>
                  <a:schemeClr val="tx2"/>
                </a:solidFill>
              </a:rPr>
              <a:t>En cas que necessitem imprimir en format </a:t>
            </a:r>
            <a:r>
              <a:rPr lang="ca-ES" sz="1400" b="1" noProof="0" dirty="0">
                <a:solidFill>
                  <a:schemeClr val="tx2"/>
                </a:solidFill>
              </a:rPr>
              <a:t>Díptic</a:t>
            </a:r>
            <a:r>
              <a:rPr lang="ca-ES" sz="1400" noProof="0" dirty="0">
                <a:solidFill>
                  <a:schemeClr val="tx2"/>
                </a:solidFill>
              </a:rPr>
              <a:t> o </a:t>
            </a:r>
            <a:r>
              <a:rPr lang="ca-ES" sz="1400" b="1" dirty="0">
                <a:solidFill>
                  <a:schemeClr val="tx2"/>
                </a:solidFill>
              </a:rPr>
              <a:t>Q</a:t>
            </a:r>
            <a:r>
              <a:rPr lang="ca-ES" sz="1400" b="1" noProof="0" dirty="0" err="1">
                <a:solidFill>
                  <a:schemeClr val="tx2"/>
                </a:solidFill>
              </a:rPr>
              <a:t>uadern</a:t>
            </a:r>
            <a:r>
              <a:rPr lang="ca-ES" sz="1400" noProof="0" dirty="0">
                <a:solidFill>
                  <a:schemeClr val="tx2"/>
                </a:solidFill>
              </a:rPr>
              <a:t> ho podreu localitzar a l’apartar de </a:t>
            </a:r>
            <a:r>
              <a:rPr lang="ca-ES" sz="1400" b="1" noProof="0" dirty="0">
                <a:solidFill>
                  <a:schemeClr val="tx2"/>
                </a:solidFill>
              </a:rPr>
              <a:t>Preferències</a:t>
            </a:r>
            <a:r>
              <a:rPr lang="ca-ES" sz="1400" noProof="0" dirty="0">
                <a:solidFill>
                  <a:schemeClr val="tx2"/>
                </a:solidFill>
              </a:rPr>
              <a:t> del </a:t>
            </a:r>
            <a:r>
              <a:rPr lang="ca-ES" sz="1400" noProof="0" dirty="0" err="1">
                <a:solidFill>
                  <a:schemeClr val="tx2"/>
                </a:solidFill>
              </a:rPr>
              <a:t>Driver</a:t>
            </a:r>
            <a:r>
              <a:rPr lang="ca-ES" sz="1400" noProof="0" dirty="0">
                <a:solidFill>
                  <a:schemeClr val="tx2"/>
                </a:solidFill>
              </a:rPr>
              <a:t> d’impressió.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A3FA9DB7-2A34-B738-BE83-D19F73D7A9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82065" y="2622899"/>
            <a:ext cx="1245245" cy="298859"/>
          </a:xfrm>
          <a:prstGeom prst="rect">
            <a:avLst/>
          </a:prstGeom>
        </p:spPr>
      </p:pic>
      <p:sp>
        <p:nvSpPr>
          <p:cNvPr id="16" name="CuadroTexto 15">
            <a:extLst>
              <a:ext uri="{FF2B5EF4-FFF2-40B4-BE49-F238E27FC236}">
                <a16:creationId xmlns:a16="http://schemas.microsoft.com/office/drawing/2014/main" id="{D0C09544-399A-9381-CDA8-856E525F563C}"/>
              </a:ext>
            </a:extLst>
          </p:cNvPr>
          <p:cNvSpPr txBox="1"/>
          <p:nvPr/>
        </p:nvSpPr>
        <p:spPr>
          <a:xfrm>
            <a:off x="799364" y="3160563"/>
            <a:ext cx="31594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noProof="0" dirty="0">
                <a:solidFill>
                  <a:schemeClr val="tx2"/>
                </a:solidFill>
              </a:rPr>
              <a:t>Un cop dins, haurem de dirigir-nos a l’apartat de </a:t>
            </a:r>
            <a:r>
              <a:rPr lang="ca-ES" sz="1400" b="1" noProof="0" dirty="0">
                <a:solidFill>
                  <a:schemeClr val="tx2"/>
                </a:solidFill>
              </a:rPr>
              <a:t>Sortida</a:t>
            </a:r>
            <a:r>
              <a:rPr lang="ca-ES" sz="1400" noProof="0" dirty="0">
                <a:solidFill>
                  <a:schemeClr val="tx2"/>
                </a:solidFill>
              </a:rPr>
              <a:t>.</a:t>
            </a:r>
          </a:p>
        </p:txBody>
      </p:sp>
      <p:pic>
        <p:nvPicPr>
          <p:cNvPr id="24" name="Imagen 23">
            <a:extLst>
              <a:ext uri="{FF2B5EF4-FFF2-40B4-BE49-F238E27FC236}">
                <a16:creationId xmlns:a16="http://schemas.microsoft.com/office/drawing/2014/main" id="{E529A8B4-F477-111B-47C0-2C0B00B3386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3922" y="3860150"/>
            <a:ext cx="3390342" cy="2064230"/>
          </a:xfrm>
          <a:prstGeom prst="rect">
            <a:avLst/>
          </a:prstGeom>
        </p:spPr>
      </p:pic>
      <p:sp>
        <p:nvSpPr>
          <p:cNvPr id="26" name="CuadroTexto 25">
            <a:extLst>
              <a:ext uri="{FF2B5EF4-FFF2-40B4-BE49-F238E27FC236}">
                <a16:creationId xmlns:a16="http://schemas.microsoft.com/office/drawing/2014/main" id="{59997BD4-5305-098D-98BF-C05F30C1FD34}"/>
              </a:ext>
            </a:extLst>
          </p:cNvPr>
          <p:cNvSpPr txBox="1"/>
          <p:nvPr/>
        </p:nvSpPr>
        <p:spPr>
          <a:xfrm>
            <a:off x="4694427" y="1706985"/>
            <a:ext cx="28644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u="sng" noProof="0" dirty="0">
                <a:solidFill>
                  <a:schemeClr val="tx2"/>
                </a:solidFill>
              </a:rPr>
              <a:t>Format </a:t>
            </a:r>
            <a:r>
              <a:rPr lang="ca-ES" sz="1400" b="1" u="sng" noProof="0" dirty="0" err="1">
                <a:solidFill>
                  <a:schemeClr val="tx2"/>
                </a:solidFill>
              </a:rPr>
              <a:t>Quader</a:t>
            </a:r>
            <a:r>
              <a:rPr lang="ca-ES" sz="1400" b="1" u="sng" dirty="0">
                <a:solidFill>
                  <a:schemeClr val="tx2"/>
                </a:solidFill>
              </a:rPr>
              <a:t>n</a:t>
            </a:r>
            <a:r>
              <a:rPr lang="ca-ES" sz="1400" u="sng" dirty="0">
                <a:solidFill>
                  <a:schemeClr val="tx2"/>
                </a:solidFill>
              </a:rPr>
              <a:t>:</a:t>
            </a:r>
          </a:p>
          <a:p>
            <a:endParaRPr lang="ca-ES" sz="1400" u="sng" noProof="0" dirty="0">
              <a:solidFill>
                <a:schemeClr val="tx2"/>
              </a:solidFill>
            </a:endParaRPr>
          </a:p>
          <a:p>
            <a:r>
              <a:rPr lang="ca-ES" sz="1400" dirty="0">
                <a:solidFill>
                  <a:schemeClr val="tx2"/>
                </a:solidFill>
              </a:rPr>
              <a:t>Haurem de seleccionar l’opció de </a:t>
            </a:r>
            <a:r>
              <a:rPr lang="ca-ES" sz="1400" b="1" dirty="0">
                <a:solidFill>
                  <a:schemeClr val="tx2"/>
                </a:solidFill>
              </a:rPr>
              <a:t>“Doblegar i enquadernar”</a:t>
            </a:r>
            <a:endParaRPr lang="ca-ES" sz="1400" b="1" noProof="0" dirty="0">
              <a:solidFill>
                <a:schemeClr val="tx2"/>
              </a:solidFill>
            </a:endParaRPr>
          </a:p>
        </p:txBody>
      </p:sp>
      <p:pic>
        <p:nvPicPr>
          <p:cNvPr id="30" name="Imagen 29">
            <a:extLst>
              <a:ext uri="{FF2B5EF4-FFF2-40B4-BE49-F238E27FC236}">
                <a16:creationId xmlns:a16="http://schemas.microsoft.com/office/drawing/2014/main" id="{595B22E8-9BC4-5DB5-D4EC-19EA4724525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70114" y="2772327"/>
            <a:ext cx="2654814" cy="2154265"/>
          </a:xfrm>
          <a:prstGeom prst="rect">
            <a:avLst/>
          </a:prstGeom>
        </p:spPr>
      </p:pic>
      <p:pic>
        <p:nvPicPr>
          <p:cNvPr id="35" name="Imagen 34">
            <a:extLst>
              <a:ext uri="{FF2B5EF4-FFF2-40B4-BE49-F238E27FC236}">
                <a16:creationId xmlns:a16="http://schemas.microsoft.com/office/drawing/2014/main" id="{494F6A37-E61E-B1FB-ABE2-616B25703A9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70114" y="5017153"/>
            <a:ext cx="967568" cy="1020898"/>
          </a:xfrm>
          <a:prstGeom prst="rect">
            <a:avLst/>
          </a:prstGeom>
        </p:spPr>
      </p:pic>
      <p:sp>
        <p:nvSpPr>
          <p:cNvPr id="40" name="CuadroTexto 39">
            <a:extLst>
              <a:ext uri="{FF2B5EF4-FFF2-40B4-BE49-F238E27FC236}">
                <a16:creationId xmlns:a16="http://schemas.microsoft.com/office/drawing/2014/main" id="{D0BEFB11-A7A4-354A-3596-55CDACF86A4A}"/>
              </a:ext>
            </a:extLst>
          </p:cNvPr>
          <p:cNvSpPr txBox="1"/>
          <p:nvPr/>
        </p:nvSpPr>
        <p:spPr>
          <a:xfrm>
            <a:off x="8577578" y="1720771"/>
            <a:ext cx="2989581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u="sng" noProof="0" dirty="0">
                <a:solidFill>
                  <a:schemeClr val="tx2"/>
                </a:solidFill>
              </a:rPr>
              <a:t>Format </a:t>
            </a:r>
            <a:r>
              <a:rPr lang="ca-ES" sz="1400" b="1" u="sng" noProof="0" dirty="0">
                <a:solidFill>
                  <a:schemeClr val="tx2"/>
                </a:solidFill>
              </a:rPr>
              <a:t>Díptic</a:t>
            </a:r>
            <a:r>
              <a:rPr lang="ca-ES" sz="1400" u="sng" dirty="0">
                <a:solidFill>
                  <a:schemeClr val="tx2"/>
                </a:solidFill>
              </a:rPr>
              <a:t>:</a:t>
            </a:r>
          </a:p>
          <a:p>
            <a:endParaRPr lang="ca-ES" sz="1400" u="sng" noProof="0" dirty="0">
              <a:solidFill>
                <a:schemeClr val="tx2"/>
              </a:solidFill>
            </a:endParaRPr>
          </a:p>
          <a:p>
            <a:r>
              <a:rPr lang="ca-ES" sz="1400" dirty="0">
                <a:solidFill>
                  <a:schemeClr val="tx2"/>
                </a:solidFill>
              </a:rPr>
              <a:t>Haurem de seleccionar l’opció de </a:t>
            </a:r>
            <a:r>
              <a:rPr lang="ca-ES" sz="1400" b="1" dirty="0">
                <a:solidFill>
                  <a:schemeClr val="tx2"/>
                </a:solidFill>
              </a:rPr>
              <a:t>“</a:t>
            </a:r>
            <a:r>
              <a:rPr lang="ca-ES" sz="1400" b="1" dirty="0" err="1">
                <a:solidFill>
                  <a:schemeClr val="tx2"/>
                </a:solidFill>
              </a:rPr>
              <a:t>Pleg</a:t>
            </a:r>
            <a:r>
              <a:rPr lang="ca-ES" sz="1400" b="1" dirty="0">
                <a:solidFill>
                  <a:schemeClr val="tx2"/>
                </a:solidFill>
              </a:rPr>
              <a:t> en V cap a dins” o “</a:t>
            </a:r>
            <a:r>
              <a:rPr lang="ca-ES" sz="1400" b="1" dirty="0" err="1">
                <a:solidFill>
                  <a:schemeClr val="tx2"/>
                </a:solidFill>
              </a:rPr>
              <a:t>Pleg</a:t>
            </a:r>
            <a:r>
              <a:rPr lang="ca-ES" sz="1400" b="1" dirty="0">
                <a:solidFill>
                  <a:schemeClr val="tx2"/>
                </a:solidFill>
              </a:rPr>
              <a:t> en V cap a fora” </a:t>
            </a:r>
            <a:r>
              <a:rPr lang="ca-ES" sz="1400" dirty="0">
                <a:solidFill>
                  <a:schemeClr val="tx2"/>
                </a:solidFill>
              </a:rPr>
              <a:t>segons si desitgem les lletres a </a:t>
            </a:r>
            <a:r>
              <a:rPr lang="ca-ES" sz="1400" b="1" dirty="0">
                <a:solidFill>
                  <a:schemeClr val="tx2"/>
                </a:solidFill>
              </a:rPr>
              <a:t>dins</a:t>
            </a:r>
            <a:r>
              <a:rPr lang="ca-ES" sz="1400" dirty="0">
                <a:solidFill>
                  <a:schemeClr val="tx2"/>
                </a:solidFill>
              </a:rPr>
              <a:t> del </a:t>
            </a:r>
            <a:r>
              <a:rPr lang="ca-ES" sz="1400" dirty="0" err="1">
                <a:solidFill>
                  <a:schemeClr val="tx2"/>
                </a:solidFill>
              </a:rPr>
              <a:t>pleg</a:t>
            </a:r>
            <a:r>
              <a:rPr lang="ca-ES" sz="1400" dirty="0">
                <a:solidFill>
                  <a:schemeClr val="tx2"/>
                </a:solidFill>
              </a:rPr>
              <a:t> o </a:t>
            </a:r>
            <a:r>
              <a:rPr lang="ca-ES" sz="1400" b="1" dirty="0">
                <a:solidFill>
                  <a:schemeClr val="tx2"/>
                </a:solidFill>
              </a:rPr>
              <a:t>fora</a:t>
            </a:r>
            <a:r>
              <a:rPr lang="ca-ES" sz="1400" dirty="0">
                <a:solidFill>
                  <a:schemeClr val="tx2"/>
                </a:solidFill>
              </a:rPr>
              <a:t> del </a:t>
            </a:r>
            <a:r>
              <a:rPr lang="ca-ES" sz="1400" dirty="0" err="1">
                <a:solidFill>
                  <a:schemeClr val="tx2"/>
                </a:solidFill>
              </a:rPr>
              <a:t>pleg</a:t>
            </a:r>
            <a:r>
              <a:rPr lang="ca-ES" sz="1400" dirty="0">
                <a:solidFill>
                  <a:schemeClr val="tx2"/>
                </a:solidFill>
              </a:rPr>
              <a:t>.</a:t>
            </a:r>
            <a:endParaRPr lang="ca-ES" sz="1400" b="1" noProof="0" dirty="0">
              <a:solidFill>
                <a:schemeClr val="tx2"/>
              </a:solidFill>
            </a:endParaRP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B44DA6F1-4EF1-2B76-28F7-CD13D4443B04}"/>
              </a:ext>
            </a:extLst>
          </p:cNvPr>
          <p:cNvSpPr txBox="1"/>
          <p:nvPr/>
        </p:nvSpPr>
        <p:spPr>
          <a:xfrm>
            <a:off x="5782666" y="4960053"/>
            <a:ext cx="172048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>
                <a:solidFill>
                  <a:schemeClr val="tx2"/>
                </a:solidFill>
              </a:rPr>
              <a:t>On podrem observar que queda amb dues </a:t>
            </a:r>
            <a:r>
              <a:rPr lang="ca-ES" sz="1400" b="1" dirty="0">
                <a:solidFill>
                  <a:schemeClr val="tx2"/>
                </a:solidFill>
              </a:rPr>
              <a:t>grapes</a:t>
            </a:r>
            <a:r>
              <a:rPr lang="ca-ES" sz="1400" dirty="0">
                <a:solidFill>
                  <a:schemeClr val="tx2"/>
                </a:solidFill>
              </a:rPr>
              <a:t> al mig del full.</a:t>
            </a:r>
            <a:endParaRPr lang="ca-ES" sz="1400" noProof="0" dirty="0">
              <a:solidFill>
                <a:schemeClr val="tx2"/>
              </a:solidFill>
            </a:endParaRPr>
          </a:p>
        </p:txBody>
      </p:sp>
      <p:pic>
        <p:nvPicPr>
          <p:cNvPr id="47" name="Imagen 46">
            <a:extLst>
              <a:ext uri="{FF2B5EF4-FFF2-40B4-BE49-F238E27FC236}">
                <a16:creationId xmlns:a16="http://schemas.microsoft.com/office/drawing/2014/main" id="{2BECD4DE-3D4D-0678-2676-21B86D8EC4F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594945" y="3322904"/>
            <a:ext cx="2460152" cy="1411433"/>
          </a:xfrm>
          <a:prstGeom prst="rect">
            <a:avLst/>
          </a:prstGeom>
        </p:spPr>
      </p:pic>
      <p:pic>
        <p:nvPicPr>
          <p:cNvPr id="54" name="Imagen 53">
            <a:extLst>
              <a:ext uri="{FF2B5EF4-FFF2-40B4-BE49-F238E27FC236}">
                <a16:creationId xmlns:a16="http://schemas.microsoft.com/office/drawing/2014/main" id="{DEFC67D0-D6BC-9CE7-D329-CD1737C14EC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594945" y="4892265"/>
            <a:ext cx="1016284" cy="1125471"/>
          </a:xfrm>
          <a:prstGeom prst="rect">
            <a:avLst/>
          </a:prstGeom>
        </p:spPr>
      </p:pic>
      <p:sp>
        <p:nvSpPr>
          <p:cNvPr id="57" name="CuadroTexto 56">
            <a:extLst>
              <a:ext uri="{FF2B5EF4-FFF2-40B4-BE49-F238E27FC236}">
                <a16:creationId xmlns:a16="http://schemas.microsoft.com/office/drawing/2014/main" id="{AAE97674-3BAE-A67D-5B3E-86D4EBF015A7}"/>
              </a:ext>
            </a:extLst>
          </p:cNvPr>
          <p:cNvSpPr txBox="1"/>
          <p:nvPr/>
        </p:nvSpPr>
        <p:spPr>
          <a:xfrm>
            <a:off x="9682262" y="4848185"/>
            <a:ext cx="172048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>
                <a:solidFill>
                  <a:schemeClr val="tx2"/>
                </a:solidFill>
              </a:rPr>
              <a:t>En aquest cas podem observar que el </a:t>
            </a:r>
            <a:r>
              <a:rPr lang="ca-ES" sz="1400" b="1" dirty="0">
                <a:solidFill>
                  <a:schemeClr val="tx2"/>
                </a:solidFill>
              </a:rPr>
              <a:t>text</a:t>
            </a:r>
            <a:r>
              <a:rPr lang="ca-ES" sz="1400" dirty="0">
                <a:solidFill>
                  <a:schemeClr val="tx2"/>
                </a:solidFill>
              </a:rPr>
              <a:t> queda </a:t>
            </a:r>
            <a:r>
              <a:rPr lang="ca-ES" sz="1400" b="1" dirty="0">
                <a:solidFill>
                  <a:schemeClr val="tx2"/>
                </a:solidFill>
              </a:rPr>
              <a:t>dins</a:t>
            </a:r>
            <a:r>
              <a:rPr lang="ca-ES" sz="1400" dirty="0">
                <a:solidFill>
                  <a:schemeClr val="tx2"/>
                </a:solidFill>
              </a:rPr>
              <a:t> del </a:t>
            </a:r>
            <a:r>
              <a:rPr lang="ca-ES" sz="1400" dirty="0" err="1">
                <a:solidFill>
                  <a:schemeClr val="tx2"/>
                </a:solidFill>
              </a:rPr>
              <a:t>pleg</a:t>
            </a:r>
            <a:r>
              <a:rPr lang="ca-ES" sz="1400" dirty="0">
                <a:solidFill>
                  <a:schemeClr val="tx2"/>
                </a:solidFill>
              </a:rPr>
              <a:t>.</a:t>
            </a:r>
            <a:endParaRPr lang="ca-ES" sz="1400" noProof="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80318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652F76-05FC-9383-B83A-34E3614B74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upo 14">
            <a:extLst>
              <a:ext uri="{FF2B5EF4-FFF2-40B4-BE49-F238E27FC236}">
                <a16:creationId xmlns:a16="http://schemas.microsoft.com/office/drawing/2014/main" id="{C198570E-F689-7616-65D6-A8934A790496}"/>
              </a:ext>
            </a:extLst>
          </p:cNvPr>
          <p:cNvGrpSpPr/>
          <p:nvPr/>
        </p:nvGrpSpPr>
        <p:grpSpPr>
          <a:xfrm>
            <a:off x="465283" y="1631220"/>
            <a:ext cx="3887642" cy="4542956"/>
            <a:chOff x="451352" y="2144505"/>
            <a:chExt cx="3534252" cy="3649214"/>
          </a:xfrm>
        </p:grpSpPr>
        <p:sp>
          <p:nvSpPr>
            <p:cNvPr id="12" name="Rectángulo redondeado 11">
              <a:extLst>
                <a:ext uri="{FF2B5EF4-FFF2-40B4-BE49-F238E27FC236}">
                  <a16:creationId xmlns:a16="http://schemas.microsoft.com/office/drawing/2014/main" id="{E58764EF-A492-14D9-CCE3-55DD2B02D073}"/>
                </a:ext>
              </a:extLst>
            </p:cNvPr>
            <p:cNvSpPr/>
            <p:nvPr/>
          </p:nvSpPr>
          <p:spPr>
            <a:xfrm>
              <a:off x="451352" y="2144505"/>
              <a:ext cx="3514569" cy="3649214"/>
            </a:xfrm>
            <a:prstGeom prst="roundRect">
              <a:avLst>
                <a:gd name="adj" fmla="val 5441"/>
              </a:avLst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noProof="0" dirty="0"/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892DD5D6-CE43-CC45-D1DE-3AB62C881352}"/>
                </a:ext>
              </a:extLst>
            </p:cNvPr>
            <p:cNvSpPr txBox="1"/>
            <p:nvPr/>
          </p:nvSpPr>
          <p:spPr>
            <a:xfrm>
              <a:off x="589290" y="5274346"/>
              <a:ext cx="33963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ca-ES" sz="1200" noProof="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" name="CuadroTexto 7">
            <a:extLst>
              <a:ext uri="{FF2B5EF4-FFF2-40B4-BE49-F238E27FC236}">
                <a16:creationId xmlns:a16="http://schemas.microsoft.com/office/drawing/2014/main" id="{ED26210E-4E85-FE77-41E9-0B5A062D57BD}"/>
              </a:ext>
            </a:extLst>
          </p:cNvPr>
          <p:cNvSpPr txBox="1"/>
          <p:nvPr/>
        </p:nvSpPr>
        <p:spPr>
          <a:xfrm>
            <a:off x="465283" y="389828"/>
            <a:ext cx="10746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ca-ES" sz="2000" b="1" spc="300" dirty="0"/>
              <a:t>ÚS DE LES FUNCIONS DE LA IMPRESSORA</a:t>
            </a:r>
          </a:p>
        </p:txBody>
      </p:sp>
      <p:grpSp>
        <p:nvGrpSpPr>
          <p:cNvPr id="17" name="Grupo 16">
            <a:extLst>
              <a:ext uri="{FF2B5EF4-FFF2-40B4-BE49-F238E27FC236}">
                <a16:creationId xmlns:a16="http://schemas.microsoft.com/office/drawing/2014/main" id="{B35D1948-C148-D8F0-9D79-99C00DCFFBF3}"/>
              </a:ext>
            </a:extLst>
          </p:cNvPr>
          <p:cNvGrpSpPr/>
          <p:nvPr/>
        </p:nvGrpSpPr>
        <p:grpSpPr>
          <a:xfrm>
            <a:off x="4534389" y="1588672"/>
            <a:ext cx="7192328" cy="4542956"/>
            <a:chOff x="451352" y="2144505"/>
            <a:chExt cx="3534252" cy="3649214"/>
          </a:xfrm>
        </p:grpSpPr>
        <p:sp>
          <p:nvSpPr>
            <p:cNvPr id="19" name="Rectángulo redondeado 11">
              <a:extLst>
                <a:ext uri="{FF2B5EF4-FFF2-40B4-BE49-F238E27FC236}">
                  <a16:creationId xmlns:a16="http://schemas.microsoft.com/office/drawing/2014/main" id="{54C2ECB2-2608-25D0-3050-E3E0AED50AEA}"/>
                </a:ext>
              </a:extLst>
            </p:cNvPr>
            <p:cNvSpPr/>
            <p:nvPr/>
          </p:nvSpPr>
          <p:spPr>
            <a:xfrm>
              <a:off x="451352" y="2144505"/>
              <a:ext cx="3514569" cy="3649214"/>
            </a:xfrm>
            <a:prstGeom prst="roundRect">
              <a:avLst>
                <a:gd name="adj" fmla="val 5441"/>
              </a:avLst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noProof="0" dirty="0"/>
            </a:p>
          </p:txBody>
        </p:sp>
        <p:sp>
          <p:nvSpPr>
            <p:cNvPr id="23" name="CuadroTexto 22">
              <a:extLst>
                <a:ext uri="{FF2B5EF4-FFF2-40B4-BE49-F238E27FC236}">
                  <a16:creationId xmlns:a16="http://schemas.microsoft.com/office/drawing/2014/main" id="{11FBD4FE-C7F9-0B35-6E93-321E8C370CF0}"/>
                </a:ext>
              </a:extLst>
            </p:cNvPr>
            <p:cNvSpPr txBox="1"/>
            <p:nvPr/>
          </p:nvSpPr>
          <p:spPr>
            <a:xfrm>
              <a:off x="589290" y="5274346"/>
              <a:ext cx="33963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ca-ES" sz="1200" noProof="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7" name="CuadroTexto 36">
            <a:extLst>
              <a:ext uri="{FF2B5EF4-FFF2-40B4-BE49-F238E27FC236}">
                <a16:creationId xmlns:a16="http://schemas.microsoft.com/office/drawing/2014/main" id="{08628256-E6C4-D585-B425-9E3D843F371A}"/>
              </a:ext>
            </a:extLst>
          </p:cNvPr>
          <p:cNvSpPr txBox="1"/>
          <p:nvPr/>
        </p:nvSpPr>
        <p:spPr>
          <a:xfrm>
            <a:off x="1709904" y="1856757"/>
            <a:ext cx="237625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noProof="0" dirty="0">
                <a:solidFill>
                  <a:schemeClr val="tx2"/>
                </a:solidFill>
              </a:rPr>
              <a:t>Un cop cliqueu al botó de </a:t>
            </a:r>
            <a:r>
              <a:rPr lang="ca-ES" sz="1400" b="1" noProof="0" dirty="0">
                <a:solidFill>
                  <a:schemeClr val="tx2"/>
                </a:solidFill>
              </a:rPr>
              <a:t>Còpia</a:t>
            </a:r>
            <a:r>
              <a:rPr lang="ca-ES" sz="1400" noProof="0" dirty="0">
                <a:solidFill>
                  <a:schemeClr val="tx2"/>
                </a:solidFill>
              </a:rPr>
              <a:t>, s'obrirà el menú on podeu </a:t>
            </a:r>
            <a:r>
              <a:rPr lang="ca-ES" sz="1400" b="1" noProof="0" dirty="0">
                <a:solidFill>
                  <a:schemeClr val="tx2"/>
                </a:solidFill>
              </a:rPr>
              <a:t>elegir les opcions </a:t>
            </a:r>
            <a:r>
              <a:rPr lang="ca-ES" sz="1400" noProof="0" dirty="0">
                <a:solidFill>
                  <a:schemeClr val="tx2"/>
                </a:solidFill>
              </a:rPr>
              <a:t>que us siguin necessàries al fer la </a:t>
            </a:r>
            <a:r>
              <a:rPr lang="ca-ES" sz="1400" b="1" noProof="0" dirty="0">
                <a:solidFill>
                  <a:schemeClr val="tx2"/>
                </a:solidFill>
              </a:rPr>
              <a:t>fotocòpia</a:t>
            </a:r>
            <a:r>
              <a:rPr lang="ca-ES" sz="1400" noProof="0" dirty="0">
                <a:solidFill>
                  <a:schemeClr val="tx2"/>
                </a:solidFill>
              </a:rPr>
              <a:t> del vostre document.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585AE223-5D4D-98E6-1DEE-16950C8218D9}"/>
              </a:ext>
            </a:extLst>
          </p:cNvPr>
          <p:cNvSpPr txBox="1"/>
          <p:nvPr/>
        </p:nvSpPr>
        <p:spPr>
          <a:xfrm>
            <a:off x="5430851" y="1751024"/>
            <a:ext cx="283844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noProof="0" dirty="0">
                <a:solidFill>
                  <a:schemeClr val="tx2"/>
                </a:solidFill>
              </a:rPr>
              <a:t>En cas que les </a:t>
            </a:r>
            <a:r>
              <a:rPr lang="ca-ES" sz="1400" b="1" noProof="0" dirty="0">
                <a:solidFill>
                  <a:schemeClr val="tx2"/>
                </a:solidFill>
              </a:rPr>
              <a:t>opcions</a:t>
            </a:r>
            <a:r>
              <a:rPr lang="ca-ES" sz="1400" noProof="0" dirty="0">
                <a:solidFill>
                  <a:schemeClr val="tx2"/>
                </a:solidFill>
              </a:rPr>
              <a:t> que necessitem unes opcions </a:t>
            </a:r>
            <a:r>
              <a:rPr lang="ca-ES" sz="1400" b="1" noProof="0" dirty="0">
                <a:solidFill>
                  <a:schemeClr val="tx2"/>
                </a:solidFill>
              </a:rPr>
              <a:t>més acurades</a:t>
            </a:r>
            <a:r>
              <a:rPr lang="ca-ES" sz="1400" noProof="0" dirty="0">
                <a:solidFill>
                  <a:schemeClr val="tx2"/>
                </a:solidFill>
              </a:rPr>
              <a:t> per fotocopiar el nostre document, podem pitjar la opció de </a:t>
            </a:r>
            <a:r>
              <a:rPr lang="ca-ES" sz="1400" b="1" noProof="0" dirty="0">
                <a:solidFill>
                  <a:schemeClr val="tx2"/>
                </a:solidFill>
              </a:rPr>
              <a:t>copia avançada</a:t>
            </a:r>
            <a:r>
              <a:rPr lang="ca-ES" sz="1400" noProof="0" dirty="0">
                <a:solidFill>
                  <a:schemeClr val="tx2"/>
                </a:solidFill>
              </a:rPr>
              <a:t>.</a:t>
            </a:r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44259CB4-EBE8-D726-0325-E8460060D54F}"/>
              </a:ext>
            </a:extLst>
          </p:cNvPr>
          <p:cNvGrpSpPr/>
          <p:nvPr/>
        </p:nvGrpSpPr>
        <p:grpSpPr>
          <a:xfrm>
            <a:off x="425465" y="1011353"/>
            <a:ext cx="3665289" cy="577319"/>
            <a:chOff x="4202991" y="1445154"/>
            <a:chExt cx="3665289" cy="577319"/>
          </a:xfrm>
        </p:grpSpPr>
        <p:sp>
          <p:nvSpPr>
            <p:cNvPr id="4" name="Elipse 3">
              <a:extLst>
                <a:ext uri="{FF2B5EF4-FFF2-40B4-BE49-F238E27FC236}">
                  <a16:creationId xmlns:a16="http://schemas.microsoft.com/office/drawing/2014/main" id="{2C0DC46F-1E82-5A55-603A-C179492F186F}"/>
                </a:ext>
              </a:extLst>
            </p:cNvPr>
            <p:cNvSpPr/>
            <p:nvPr/>
          </p:nvSpPr>
          <p:spPr>
            <a:xfrm>
              <a:off x="4202991" y="1445154"/>
              <a:ext cx="577319" cy="577319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noProof="0" dirty="0"/>
            </a:p>
          </p:txBody>
        </p:sp>
        <p:sp>
          <p:nvSpPr>
            <p:cNvPr id="6" name="Rectángulo redondeado 21">
              <a:extLst>
                <a:ext uri="{FF2B5EF4-FFF2-40B4-BE49-F238E27FC236}">
                  <a16:creationId xmlns:a16="http://schemas.microsoft.com/office/drawing/2014/main" id="{ACA44DAD-74B1-2FFF-757E-AB50171737A5}"/>
                </a:ext>
              </a:extLst>
            </p:cNvPr>
            <p:cNvSpPr/>
            <p:nvPr/>
          </p:nvSpPr>
          <p:spPr>
            <a:xfrm>
              <a:off x="4353711" y="1536317"/>
              <a:ext cx="3514569" cy="386070"/>
            </a:xfrm>
            <a:prstGeom prst="roundRect">
              <a:avLst>
                <a:gd name="adj" fmla="val 5000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noProof="0" dirty="0"/>
            </a:p>
          </p:txBody>
        </p:sp>
        <p:pic>
          <p:nvPicPr>
            <p:cNvPr id="7" name="Imagen 3" descr="Impresora con relleno sólido">
              <a:extLst>
                <a:ext uri="{FF2B5EF4-FFF2-40B4-BE49-F238E27FC236}">
                  <a16:creationId xmlns:a16="http://schemas.microsoft.com/office/drawing/2014/main" id="{7B9A9E1A-24BB-8559-CD7E-8BEB47CD1E4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>
            <a:xfrm>
              <a:off x="4282328" y="1512175"/>
              <a:ext cx="459241" cy="459241"/>
            </a:xfrm>
            <a:prstGeom prst="rect">
              <a:avLst/>
            </a:prstGeom>
          </p:spPr>
        </p:pic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C93253DE-3C9D-7491-D283-46B6842A42F7}"/>
                </a:ext>
              </a:extLst>
            </p:cNvPr>
            <p:cNvSpPr txBox="1"/>
            <p:nvPr/>
          </p:nvSpPr>
          <p:spPr>
            <a:xfrm>
              <a:off x="4856829" y="1594479"/>
              <a:ext cx="2880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a-ES" sz="1200" b="1" spc="300" noProof="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FOTOCÒPIA</a:t>
              </a:r>
            </a:p>
          </p:txBody>
        </p:sp>
      </p:grpSp>
      <p:pic>
        <p:nvPicPr>
          <p:cNvPr id="11" name="Imagen 10">
            <a:extLst>
              <a:ext uri="{FF2B5EF4-FFF2-40B4-BE49-F238E27FC236}">
                <a16:creationId xmlns:a16="http://schemas.microsoft.com/office/drawing/2014/main" id="{A706D785-4A52-F3DE-1AFC-DB7B0D18EB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6185" y="1729758"/>
            <a:ext cx="970420" cy="1099809"/>
          </a:xfrm>
          <a:prstGeom prst="rect">
            <a:avLst/>
          </a:prstGeom>
        </p:spPr>
      </p:pic>
      <p:pic>
        <p:nvPicPr>
          <p:cNvPr id="20" name="Imagen 19">
            <a:extLst>
              <a:ext uri="{FF2B5EF4-FFF2-40B4-BE49-F238E27FC236}">
                <a16:creationId xmlns:a16="http://schemas.microsoft.com/office/drawing/2014/main" id="{55978192-A5AA-4AFC-1D41-C5F9C52DC03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6540" y="3580425"/>
            <a:ext cx="3276325" cy="2430939"/>
          </a:xfrm>
          <a:prstGeom prst="rect">
            <a:avLst/>
          </a:prstGeom>
        </p:spPr>
      </p:pic>
      <p:pic>
        <p:nvPicPr>
          <p:cNvPr id="22" name="Imagen 21">
            <a:extLst>
              <a:ext uri="{FF2B5EF4-FFF2-40B4-BE49-F238E27FC236}">
                <a16:creationId xmlns:a16="http://schemas.microsoft.com/office/drawing/2014/main" id="{E22D4DF5-6F4D-8012-F236-CAD4AAA93F9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25570" y="1729758"/>
            <a:ext cx="705279" cy="719108"/>
          </a:xfrm>
          <a:prstGeom prst="rect">
            <a:avLst/>
          </a:prstGeom>
        </p:spPr>
      </p:pic>
      <p:pic>
        <p:nvPicPr>
          <p:cNvPr id="26" name="Imagen 25">
            <a:extLst>
              <a:ext uri="{FF2B5EF4-FFF2-40B4-BE49-F238E27FC236}">
                <a16:creationId xmlns:a16="http://schemas.microsoft.com/office/drawing/2014/main" id="{65C1F482-9422-CBBC-1F59-0D64C456E43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25570" y="3044004"/>
            <a:ext cx="3543729" cy="2617572"/>
          </a:xfrm>
          <a:prstGeom prst="rect">
            <a:avLst/>
          </a:prstGeom>
        </p:spPr>
      </p:pic>
      <p:pic>
        <p:nvPicPr>
          <p:cNvPr id="28" name="Imagen 27">
            <a:extLst>
              <a:ext uri="{FF2B5EF4-FFF2-40B4-BE49-F238E27FC236}">
                <a16:creationId xmlns:a16="http://schemas.microsoft.com/office/drawing/2014/main" id="{DAA54D82-3099-8DEB-A6AD-7C7D1CA08EA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025347" y="1848707"/>
            <a:ext cx="1905266" cy="600159"/>
          </a:xfrm>
          <a:prstGeom prst="rect">
            <a:avLst/>
          </a:prstGeom>
        </p:spPr>
      </p:pic>
      <p:sp>
        <p:nvSpPr>
          <p:cNvPr id="30" name="CuadroTexto 29">
            <a:extLst>
              <a:ext uri="{FF2B5EF4-FFF2-40B4-BE49-F238E27FC236}">
                <a16:creationId xmlns:a16="http://schemas.microsoft.com/office/drawing/2014/main" id="{A150ADB4-E23F-1BF4-3131-3096C304C612}"/>
              </a:ext>
            </a:extLst>
          </p:cNvPr>
          <p:cNvSpPr txBox="1"/>
          <p:nvPr/>
        </p:nvSpPr>
        <p:spPr>
          <a:xfrm>
            <a:off x="8734424" y="2699376"/>
            <a:ext cx="283844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a-ES" sz="1400" noProof="0" dirty="0">
                <a:solidFill>
                  <a:schemeClr val="tx2"/>
                </a:solidFill>
              </a:rPr>
              <a:t>Un cop tinguem les opcions clares podem elegir el </a:t>
            </a:r>
            <a:r>
              <a:rPr lang="ca-ES" sz="1400" b="1" noProof="0" dirty="0">
                <a:solidFill>
                  <a:schemeClr val="tx2"/>
                </a:solidFill>
              </a:rPr>
              <a:t>nombre de fotocòpies </a:t>
            </a:r>
            <a:r>
              <a:rPr lang="ca-ES" sz="1400" noProof="0" dirty="0">
                <a:solidFill>
                  <a:schemeClr val="tx2"/>
                </a:solidFill>
              </a:rPr>
              <a:t>que volem realitzar.</a:t>
            </a:r>
          </a:p>
        </p:txBody>
      </p:sp>
      <p:pic>
        <p:nvPicPr>
          <p:cNvPr id="32" name="Imagen 31">
            <a:extLst>
              <a:ext uri="{FF2B5EF4-FFF2-40B4-BE49-F238E27FC236}">
                <a16:creationId xmlns:a16="http://schemas.microsoft.com/office/drawing/2014/main" id="{2AB6F757-4216-51A1-B897-FDCD7C0D4B0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226568" y="4050329"/>
            <a:ext cx="1502823" cy="560144"/>
          </a:xfrm>
          <a:prstGeom prst="rect">
            <a:avLst/>
          </a:prstGeom>
        </p:spPr>
      </p:pic>
      <p:sp>
        <p:nvSpPr>
          <p:cNvPr id="33" name="CuadroTexto 32">
            <a:extLst>
              <a:ext uri="{FF2B5EF4-FFF2-40B4-BE49-F238E27FC236}">
                <a16:creationId xmlns:a16="http://schemas.microsoft.com/office/drawing/2014/main" id="{0F1DD99B-9609-AD23-AE75-60651B27141D}"/>
              </a:ext>
            </a:extLst>
          </p:cNvPr>
          <p:cNvSpPr txBox="1"/>
          <p:nvPr/>
        </p:nvSpPr>
        <p:spPr>
          <a:xfrm>
            <a:off x="8734424" y="4872765"/>
            <a:ext cx="26610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noProof="0" dirty="0">
                <a:solidFill>
                  <a:schemeClr val="tx2"/>
                </a:solidFill>
              </a:rPr>
              <a:t>On per </a:t>
            </a:r>
            <a:r>
              <a:rPr lang="ca-ES" sz="1400" b="1" noProof="0" dirty="0">
                <a:solidFill>
                  <a:schemeClr val="tx2"/>
                </a:solidFill>
              </a:rPr>
              <a:t>finalitzar </a:t>
            </a:r>
            <a:r>
              <a:rPr lang="ca-ES" sz="1400" noProof="0" dirty="0">
                <a:solidFill>
                  <a:schemeClr val="tx2"/>
                </a:solidFill>
              </a:rPr>
              <a:t>simplement haurem de </a:t>
            </a:r>
            <a:r>
              <a:rPr lang="ca-ES" sz="1400" b="1" noProof="0" dirty="0">
                <a:solidFill>
                  <a:schemeClr val="tx2"/>
                </a:solidFill>
              </a:rPr>
              <a:t>prémer</a:t>
            </a:r>
            <a:r>
              <a:rPr lang="ca-ES" sz="1400" noProof="0" dirty="0">
                <a:solidFill>
                  <a:schemeClr val="tx2"/>
                </a:solidFill>
              </a:rPr>
              <a:t> el botó de </a:t>
            </a:r>
            <a:r>
              <a:rPr lang="ca-ES" sz="1400" b="1" noProof="0" dirty="0">
                <a:solidFill>
                  <a:schemeClr val="tx2"/>
                </a:solidFill>
              </a:rPr>
              <a:t>Còpia</a:t>
            </a:r>
            <a:r>
              <a:rPr lang="ca-ES" sz="1400" noProof="0" dirty="0">
                <a:solidFill>
                  <a:schemeClr val="tx2"/>
                </a:solidFill>
              </a:rPr>
              <a:t>.</a:t>
            </a:r>
          </a:p>
        </p:txBody>
      </p:sp>
      <p:sp>
        <p:nvSpPr>
          <p:cNvPr id="34" name="Footer Placeholder 2">
            <a:extLst>
              <a:ext uri="{FF2B5EF4-FFF2-40B4-BE49-F238E27FC236}">
                <a16:creationId xmlns:a16="http://schemas.microsoft.com/office/drawing/2014/main" id="{410C7EA4-C303-0F69-AE5F-10843C6158E0}"/>
              </a:ext>
            </a:extLst>
          </p:cNvPr>
          <p:cNvSpPr txBox="1">
            <a:spLocks/>
          </p:cNvSpPr>
          <p:nvPr/>
        </p:nvSpPr>
        <p:spPr>
          <a:xfrm>
            <a:off x="828436" y="6298605"/>
            <a:ext cx="8306420" cy="276999"/>
          </a:xfrm>
          <a:prstGeom prst="rect">
            <a:avLst/>
          </a:prstGeom>
        </p:spPr>
        <p:txBody>
          <a:bodyPr anchor="t">
            <a:norm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ca-ES" sz="1200" b="1" noProof="0" dirty="0">
                <a:solidFill>
                  <a:schemeClr val="tx2"/>
                </a:solidFill>
              </a:rPr>
              <a:t>Manual d’Us - Dispositius d’Impressió i </a:t>
            </a:r>
            <a:r>
              <a:rPr lang="ca-ES" sz="1200" b="1" noProof="0" dirty="0" err="1">
                <a:solidFill>
                  <a:schemeClr val="tx2"/>
                </a:solidFill>
              </a:rPr>
              <a:t>PaperCut</a:t>
            </a:r>
            <a:r>
              <a:rPr lang="ca-ES" sz="1200" b="1" noProof="0" dirty="0">
                <a:solidFill>
                  <a:schemeClr val="tx2"/>
                </a:solidFill>
              </a:rPr>
              <a:t> MF</a:t>
            </a:r>
          </a:p>
        </p:txBody>
      </p:sp>
    </p:spTree>
    <p:extLst>
      <p:ext uri="{BB962C8B-B14F-4D97-AF65-F5344CB8AC3E}">
        <p14:creationId xmlns:p14="http://schemas.microsoft.com/office/powerpoint/2010/main" val="395933311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495EB6-ED95-2CE3-DC47-3B5B6136EE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upo 14">
            <a:extLst>
              <a:ext uri="{FF2B5EF4-FFF2-40B4-BE49-F238E27FC236}">
                <a16:creationId xmlns:a16="http://schemas.microsoft.com/office/drawing/2014/main" id="{96D38167-7F35-2B1E-8655-3CF3556B98BB}"/>
              </a:ext>
            </a:extLst>
          </p:cNvPr>
          <p:cNvGrpSpPr/>
          <p:nvPr/>
        </p:nvGrpSpPr>
        <p:grpSpPr>
          <a:xfrm>
            <a:off x="465283" y="1631220"/>
            <a:ext cx="3887642" cy="4542956"/>
            <a:chOff x="451352" y="2144505"/>
            <a:chExt cx="3534252" cy="3649214"/>
          </a:xfrm>
        </p:grpSpPr>
        <p:sp>
          <p:nvSpPr>
            <p:cNvPr id="12" name="Rectángulo redondeado 11">
              <a:extLst>
                <a:ext uri="{FF2B5EF4-FFF2-40B4-BE49-F238E27FC236}">
                  <a16:creationId xmlns:a16="http://schemas.microsoft.com/office/drawing/2014/main" id="{BABF2E6A-95BE-3830-E84E-A082CD889B91}"/>
                </a:ext>
              </a:extLst>
            </p:cNvPr>
            <p:cNvSpPr/>
            <p:nvPr/>
          </p:nvSpPr>
          <p:spPr>
            <a:xfrm>
              <a:off x="451352" y="2144505"/>
              <a:ext cx="3514569" cy="3649214"/>
            </a:xfrm>
            <a:prstGeom prst="roundRect">
              <a:avLst>
                <a:gd name="adj" fmla="val 5441"/>
              </a:avLst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noProof="0" dirty="0"/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752108FF-F8C3-0E30-81F1-7B348465B993}"/>
                </a:ext>
              </a:extLst>
            </p:cNvPr>
            <p:cNvSpPr txBox="1"/>
            <p:nvPr/>
          </p:nvSpPr>
          <p:spPr>
            <a:xfrm>
              <a:off x="589290" y="5274346"/>
              <a:ext cx="33963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ca-ES" sz="1200" noProof="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" name="CuadroTexto 7">
            <a:extLst>
              <a:ext uri="{FF2B5EF4-FFF2-40B4-BE49-F238E27FC236}">
                <a16:creationId xmlns:a16="http://schemas.microsoft.com/office/drawing/2014/main" id="{13A23673-BCC6-AE76-1ABA-8A5416C49B6E}"/>
              </a:ext>
            </a:extLst>
          </p:cNvPr>
          <p:cNvSpPr txBox="1"/>
          <p:nvPr/>
        </p:nvSpPr>
        <p:spPr>
          <a:xfrm>
            <a:off x="465283" y="389828"/>
            <a:ext cx="10746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ca-ES" sz="2000" b="1" spc="300" dirty="0"/>
              <a:t>ÚS DE LES FUNCIONS DE LA IMPRESSORA</a:t>
            </a:r>
          </a:p>
        </p:txBody>
      </p:sp>
      <p:grpSp>
        <p:nvGrpSpPr>
          <p:cNvPr id="17" name="Grupo 16">
            <a:extLst>
              <a:ext uri="{FF2B5EF4-FFF2-40B4-BE49-F238E27FC236}">
                <a16:creationId xmlns:a16="http://schemas.microsoft.com/office/drawing/2014/main" id="{EEF05927-599A-9FB4-197F-DA39B492843A}"/>
              </a:ext>
            </a:extLst>
          </p:cNvPr>
          <p:cNvGrpSpPr/>
          <p:nvPr/>
        </p:nvGrpSpPr>
        <p:grpSpPr>
          <a:xfrm>
            <a:off x="4534389" y="1588672"/>
            <a:ext cx="7192328" cy="4542956"/>
            <a:chOff x="451352" y="2144505"/>
            <a:chExt cx="3534252" cy="3649214"/>
          </a:xfrm>
        </p:grpSpPr>
        <p:sp>
          <p:nvSpPr>
            <p:cNvPr id="19" name="Rectángulo redondeado 11">
              <a:extLst>
                <a:ext uri="{FF2B5EF4-FFF2-40B4-BE49-F238E27FC236}">
                  <a16:creationId xmlns:a16="http://schemas.microsoft.com/office/drawing/2014/main" id="{F6ED1D86-3B89-E2F4-DC90-153484D0E087}"/>
                </a:ext>
              </a:extLst>
            </p:cNvPr>
            <p:cNvSpPr/>
            <p:nvPr/>
          </p:nvSpPr>
          <p:spPr>
            <a:xfrm>
              <a:off x="451352" y="2144505"/>
              <a:ext cx="3514569" cy="3649214"/>
            </a:xfrm>
            <a:prstGeom prst="roundRect">
              <a:avLst>
                <a:gd name="adj" fmla="val 5441"/>
              </a:avLst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noProof="0" dirty="0"/>
            </a:p>
          </p:txBody>
        </p:sp>
        <p:sp>
          <p:nvSpPr>
            <p:cNvPr id="23" name="CuadroTexto 22">
              <a:extLst>
                <a:ext uri="{FF2B5EF4-FFF2-40B4-BE49-F238E27FC236}">
                  <a16:creationId xmlns:a16="http://schemas.microsoft.com/office/drawing/2014/main" id="{E3AE0592-49B8-9A68-3E86-248D202DF770}"/>
                </a:ext>
              </a:extLst>
            </p:cNvPr>
            <p:cNvSpPr txBox="1"/>
            <p:nvPr/>
          </p:nvSpPr>
          <p:spPr>
            <a:xfrm>
              <a:off x="589290" y="5274346"/>
              <a:ext cx="33963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ca-ES" sz="1200" noProof="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9" name="CuadroTexto 48">
            <a:extLst>
              <a:ext uri="{FF2B5EF4-FFF2-40B4-BE49-F238E27FC236}">
                <a16:creationId xmlns:a16="http://schemas.microsoft.com/office/drawing/2014/main" id="{7040334C-4057-23A5-0F45-5BD8E80B63E2}"/>
              </a:ext>
            </a:extLst>
          </p:cNvPr>
          <p:cNvSpPr txBox="1"/>
          <p:nvPr/>
        </p:nvSpPr>
        <p:spPr>
          <a:xfrm>
            <a:off x="4817510" y="1981364"/>
            <a:ext cx="283844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noProof="0" dirty="0">
                <a:solidFill>
                  <a:schemeClr val="tx2"/>
                </a:solidFill>
              </a:rPr>
              <a:t>En cas que les </a:t>
            </a:r>
            <a:r>
              <a:rPr lang="ca-ES" sz="1400" b="1" noProof="0" dirty="0">
                <a:solidFill>
                  <a:schemeClr val="tx2"/>
                </a:solidFill>
              </a:rPr>
              <a:t>opcions predeterminades</a:t>
            </a:r>
            <a:r>
              <a:rPr lang="ca-ES" sz="1400" noProof="0" dirty="0">
                <a:solidFill>
                  <a:schemeClr val="tx2"/>
                </a:solidFill>
              </a:rPr>
              <a:t> no </a:t>
            </a:r>
            <a:r>
              <a:rPr lang="ca-ES" sz="1400" noProof="0" dirty="0" err="1">
                <a:solidFill>
                  <a:schemeClr val="tx2"/>
                </a:solidFill>
              </a:rPr>
              <a:t>s’adequin</a:t>
            </a:r>
            <a:r>
              <a:rPr lang="ca-ES" sz="1400" noProof="0" dirty="0">
                <a:solidFill>
                  <a:schemeClr val="tx2"/>
                </a:solidFill>
              </a:rPr>
              <a:t> al </a:t>
            </a:r>
            <a:r>
              <a:rPr lang="ca-ES" sz="1400" noProof="0" dirty="0" err="1">
                <a:solidFill>
                  <a:schemeClr val="tx2"/>
                </a:solidFill>
              </a:rPr>
              <a:t>tamany</a:t>
            </a:r>
            <a:r>
              <a:rPr lang="ca-ES" sz="1400" noProof="0" dirty="0">
                <a:solidFill>
                  <a:schemeClr val="tx2"/>
                </a:solidFill>
              </a:rPr>
              <a:t> de foli que vosaltres necessiteu. </a:t>
            </a:r>
            <a:r>
              <a:rPr lang="ca-ES" sz="1400" dirty="0">
                <a:solidFill>
                  <a:schemeClr val="tx2"/>
                </a:solidFill>
              </a:rPr>
              <a:t>Podreu modificar les opcions pitjant a l’opció de </a:t>
            </a:r>
            <a:r>
              <a:rPr lang="ca-ES" sz="1400" b="1" dirty="0" err="1">
                <a:solidFill>
                  <a:schemeClr val="tx2"/>
                </a:solidFill>
              </a:rPr>
              <a:t>Cópia</a:t>
            </a:r>
            <a:r>
              <a:rPr lang="ca-ES" sz="1400" b="1" dirty="0">
                <a:solidFill>
                  <a:schemeClr val="tx2"/>
                </a:solidFill>
              </a:rPr>
              <a:t> Avançada.</a:t>
            </a:r>
            <a:endParaRPr lang="ca-ES" sz="1400" b="1" noProof="0" dirty="0">
              <a:solidFill>
                <a:schemeClr val="tx2"/>
              </a:solidFill>
            </a:endParaRPr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1C3E9765-4780-4DA3-4D08-838D36956EEB}"/>
              </a:ext>
            </a:extLst>
          </p:cNvPr>
          <p:cNvGrpSpPr/>
          <p:nvPr/>
        </p:nvGrpSpPr>
        <p:grpSpPr>
          <a:xfrm>
            <a:off x="425465" y="1011353"/>
            <a:ext cx="3665289" cy="577319"/>
            <a:chOff x="4202991" y="1445154"/>
            <a:chExt cx="3665289" cy="577319"/>
          </a:xfrm>
        </p:grpSpPr>
        <p:sp>
          <p:nvSpPr>
            <p:cNvPr id="4" name="Elipse 3">
              <a:extLst>
                <a:ext uri="{FF2B5EF4-FFF2-40B4-BE49-F238E27FC236}">
                  <a16:creationId xmlns:a16="http://schemas.microsoft.com/office/drawing/2014/main" id="{5D1CBBC6-A917-1EFE-E793-A1ECE4969DB1}"/>
                </a:ext>
              </a:extLst>
            </p:cNvPr>
            <p:cNvSpPr/>
            <p:nvPr/>
          </p:nvSpPr>
          <p:spPr>
            <a:xfrm>
              <a:off x="4202991" y="1445154"/>
              <a:ext cx="577319" cy="577319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noProof="0" dirty="0"/>
            </a:p>
          </p:txBody>
        </p:sp>
        <p:sp>
          <p:nvSpPr>
            <p:cNvPr id="6" name="Rectángulo redondeado 21">
              <a:extLst>
                <a:ext uri="{FF2B5EF4-FFF2-40B4-BE49-F238E27FC236}">
                  <a16:creationId xmlns:a16="http://schemas.microsoft.com/office/drawing/2014/main" id="{2FE1FCC9-C8A8-EAA0-D6E8-CEAB2AE46235}"/>
                </a:ext>
              </a:extLst>
            </p:cNvPr>
            <p:cNvSpPr/>
            <p:nvPr/>
          </p:nvSpPr>
          <p:spPr>
            <a:xfrm>
              <a:off x="4353711" y="1536317"/>
              <a:ext cx="3514569" cy="386070"/>
            </a:xfrm>
            <a:prstGeom prst="roundRect">
              <a:avLst>
                <a:gd name="adj" fmla="val 5000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noProof="0" dirty="0"/>
            </a:p>
          </p:txBody>
        </p:sp>
        <p:pic>
          <p:nvPicPr>
            <p:cNvPr id="7" name="Imagen 3" descr="Impresora con relleno sólido">
              <a:extLst>
                <a:ext uri="{FF2B5EF4-FFF2-40B4-BE49-F238E27FC236}">
                  <a16:creationId xmlns:a16="http://schemas.microsoft.com/office/drawing/2014/main" id="{1DC2F16A-2A3D-5C4F-7BFB-CDA27868036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>
            <a:xfrm>
              <a:off x="4282328" y="1512175"/>
              <a:ext cx="459241" cy="459241"/>
            </a:xfrm>
            <a:prstGeom prst="rect">
              <a:avLst/>
            </a:prstGeom>
          </p:spPr>
        </p:pic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87E11F9B-B707-A4CE-4B32-7EC177FA136B}"/>
                </a:ext>
              </a:extLst>
            </p:cNvPr>
            <p:cNvSpPr txBox="1"/>
            <p:nvPr/>
          </p:nvSpPr>
          <p:spPr>
            <a:xfrm>
              <a:off x="4856829" y="1594479"/>
              <a:ext cx="2880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a-ES" sz="1200" b="1" spc="300" noProof="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FOTOCÒPIA</a:t>
              </a:r>
            </a:p>
          </p:txBody>
        </p:sp>
      </p:grpSp>
      <p:pic>
        <p:nvPicPr>
          <p:cNvPr id="22" name="Imagen 21">
            <a:extLst>
              <a:ext uri="{FF2B5EF4-FFF2-40B4-BE49-F238E27FC236}">
                <a16:creationId xmlns:a16="http://schemas.microsoft.com/office/drawing/2014/main" id="{0D3E9A91-0E45-043D-264D-10488717AA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28500" y="3173782"/>
            <a:ext cx="705279" cy="719108"/>
          </a:xfrm>
          <a:prstGeom prst="rect">
            <a:avLst/>
          </a:prstGeom>
        </p:spPr>
      </p:pic>
      <p:sp>
        <p:nvSpPr>
          <p:cNvPr id="33" name="CuadroTexto 32">
            <a:extLst>
              <a:ext uri="{FF2B5EF4-FFF2-40B4-BE49-F238E27FC236}">
                <a16:creationId xmlns:a16="http://schemas.microsoft.com/office/drawing/2014/main" id="{586B7A95-D946-4B0F-C7BB-A7D7E399D770}"/>
              </a:ext>
            </a:extLst>
          </p:cNvPr>
          <p:cNvSpPr txBox="1"/>
          <p:nvPr/>
        </p:nvSpPr>
        <p:spPr>
          <a:xfrm>
            <a:off x="8110525" y="2102277"/>
            <a:ext cx="32554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>
                <a:solidFill>
                  <a:schemeClr val="tx2"/>
                </a:solidFill>
              </a:rPr>
              <a:t>A l’apartat de “</a:t>
            </a:r>
            <a:r>
              <a:rPr lang="ca-ES" sz="1400" b="1" dirty="0">
                <a:solidFill>
                  <a:schemeClr val="tx2"/>
                </a:solidFill>
              </a:rPr>
              <a:t>Redueix/</a:t>
            </a:r>
            <a:r>
              <a:rPr lang="ca-ES" sz="1400" b="1" dirty="0" err="1">
                <a:solidFill>
                  <a:schemeClr val="tx2"/>
                </a:solidFill>
              </a:rPr>
              <a:t>Aplia</a:t>
            </a:r>
            <a:r>
              <a:rPr lang="ca-ES" sz="1400" dirty="0">
                <a:solidFill>
                  <a:schemeClr val="tx2"/>
                </a:solidFill>
              </a:rPr>
              <a:t>” podrem modificar el </a:t>
            </a:r>
            <a:r>
              <a:rPr lang="ca-ES" sz="1400" b="1" dirty="0">
                <a:solidFill>
                  <a:schemeClr val="tx2"/>
                </a:solidFill>
              </a:rPr>
              <a:t>percentatge</a:t>
            </a:r>
            <a:r>
              <a:rPr lang="ca-ES" sz="1400" dirty="0">
                <a:solidFill>
                  <a:schemeClr val="tx2"/>
                </a:solidFill>
              </a:rPr>
              <a:t> per tal que la còpia s’ajusti al </a:t>
            </a:r>
            <a:r>
              <a:rPr lang="ca-ES" sz="1400" b="1" dirty="0">
                <a:solidFill>
                  <a:schemeClr val="tx2"/>
                </a:solidFill>
              </a:rPr>
              <a:t>tipus de full </a:t>
            </a:r>
            <a:r>
              <a:rPr lang="ca-ES" sz="1400" dirty="0">
                <a:solidFill>
                  <a:schemeClr val="tx2"/>
                </a:solidFill>
              </a:rPr>
              <a:t>que tinguem.</a:t>
            </a:r>
            <a:endParaRPr lang="ca-ES" sz="1400" noProof="0" dirty="0">
              <a:solidFill>
                <a:schemeClr val="tx2"/>
              </a:solidFill>
            </a:endParaRPr>
          </a:p>
        </p:txBody>
      </p:sp>
      <p:sp>
        <p:nvSpPr>
          <p:cNvPr id="34" name="Footer Placeholder 2">
            <a:extLst>
              <a:ext uri="{FF2B5EF4-FFF2-40B4-BE49-F238E27FC236}">
                <a16:creationId xmlns:a16="http://schemas.microsoft.com/office/drawing/2014/main" id="{370879AD-B4A0-9878-33B5-C82CA72F44AD}"/>
              </a:ext>
            </a:extLst>
          </p:cNvPr>
          <p:cNvSpPr txBox="1">
            <a:spLocks/>
          </p:cNvSpPr>
          <p:nvPr/>
        </p:nvSpPr>
        <p:spPr>
          <a:xfrm>
            <a:off x="828436" y="6298605"/>
            <a:ext cx="8306420" cy="276999"/>
          </a:xfrm>
          <a:prstGeom prst="rect">
            <a:avLst/>
          </a:prstGeom>
        </p:spPr>
        <p:txBody>
          <a:bodyPr anchor="t">
            <a:norm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ca-ES" sz="1200" b="1" noProof="0" dirty="0">
                <a:solidFill>
                  <a:schemeClr val="tx2"/>
                </a:solidFill>
              </a:rPr>
              <a:t>Manual d’Us - Dispositius d’Impressió i </a:t>
            </a:r>
            <a:r>
              <a:rPr lang="ca-ES" sz="1200" b="1" noProof="0" dirty="0" err="1">
                <a:solidFill>
                  <a:schemeClr val="tx2"/>
                </a:solidFill>
              </a:rPr>
              <a:t>PaperCut</a:t>
            </a:r>
            <a:r>
              <a:rPr lang="ca-ES" sz="1200" b="1" noProof="0" dirty="0">
                <a:solidFill>
                  <a:schemeClr val="tx2"/>
                </a:solidFill>
              </a:rPr>
              <a:t> MF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345CAE1-2F61-E854-B768-02B045A9E6D8}"/>
              </a:ext>
            </a:extLst>
          </p:cNvPr>
          <p:cNvSpPr txBox="1"/>
          <p:nvPr/>
        </p:nvSpPr>
        <p:spPr>
          <a:xfrm>
            <a:off x="648902" y="1983678"/>
            <a:ext cx="35709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>
                <a:solidFill>
                  <a:schemeClr val="tx2"/>
                </a:solidFill>
              </a:rPr>
              <a:t>A la </a:t>
            </a:r>
            <a:r>
              <a:rPr lang="ca-ES" sz="1400" b="1" dirty="0">
                <a:solidFill>
                  <a:schemeClr val="tx2"/>
                </a:solidFill>
              </a:rPr>
              <a:t>pantalla principal </a:t>
            </a:r>
            <a:r>
              <a:rPr lang="ca-ES" sz="1400" dirty="0">
                <a:solidFill>
                  <a:schemeClr val="tx2"/>
                </a:solidFill>
              </a:rPr>
              <a:t>de la impressora, podreu localitzar certes </a:t>
            </a:r>
            <a:r>
              <a:rPr lang="ca-ES" sz="1400" b="1" dirty="0">
                <a:solidFill>
                  <a:schemeClr val="tx2"/>
                </a:solidFill>
              </a:rPr>
              <a:t>configuracions de Còpia predeterminades </a:t>
            </a:r>
            <a:r>
              <a:rPr lang="ca-ES" sz="1400" dirty="0">
                <a:solidFill>
                  <a:schemeClr val="tx2"/>
                </a:solidFill>
              </a:rPr>
              <a:t>que s’han creat ajustar per certes necessitats. </a:t>
            </a:r>
            <a:endParaRPr lang="ca-ES" sz="1400" noProof="0" dirty="0">
              <a:solidFill>
                <a:schemeClr val="tx2"/>
              </a:solidFill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1F22FB2F-930D-85D5-89C9-14D9B670C32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4422" y="3441239"/>
            <a:ext cx="3226061" cy="1423262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D318E520-BB5E-46EB-064F-00FB8DE2CE5F}"/>
              </a:ext>
            </a:extLst>
          </p:cNvPr>
          <p:cNvSpPr txBox="1"/>
          <p:nvPr/>
        </p:nvSpPr>
        <p:spPr>
          <a:xfrm>
            <a:off x="4817510" y="3948653"/>
            <a:ext cx="283844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a-ES" sz="1400" dirty="0">
                <a:solidFill>
                  <a:schemeClr val="tx2"/>
                </a:solidFill>
              </a:rPr>
              <a:t>Per desplegar les opcions simplement heu de prémer el botó d’</a:t>
            </a:r>
            <a:r>
              <a:rPr lang="ca-ES" sz="1400" b="1" dirty="0">
                <a:solidFill>
                  <a:schemeClr val="tx2"/>
                </a:solidFill>
              </a:rPr>
              <a:t>Opcions</a:t>
            </a:r>
            <a:r>
              <a:rPr lang="ca-ES" sz="1400" dirty="0">
                <a:solidFill>
                  <a:schemeClr val="tx2"/>
                </a:solidFill>
              </a:rPr>
              <a:t> de la part posterior esquerra.</a:t>
            </a:r>
            <a:endParaRPr lang="ca-ES" sz="1400" noProof="0" dirty="0">
              <a:solidFill>
                <a:schemeClr val="tx2"/>
              </a:solidFill>
            </a:endParaRPr>
          </a:p>
        </p:txBody>
      </p:sp>
      <p:pic>
        <p:nvPicPr>
          <p:cNvPr id="25" name="Imagen 24">
            <a:extLst>
              <a:ext uri="{FF2B5EF4-FFF2-40B4-BE49-F238E27FC236}">
                <a16:creationId xmlns:a16="http://schemas.microsoft.com/office/drawing/2014/main" id="{807544C6-3726-45E8-242F-F5A2354B206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72793" y="5104494"/>
            <a:ext cx="1000265" cy="438211"/>
          </a:xfrm>
          <a:prstGeom prst="rect">
            <a:avLst/>
          </a:prstGeom>
        </p:spPr>
      </p:pic>
      <p:pic>
        <p:nvPicPr>
          <p:cNvPr id="29" name="Imagen 28">
            <a:extLst>
              <a:ext uri="{FF2B5EF4-FFF2-40B4-BE49-F238E27FC236}">
                <a16:creationId xmlns:a16="http://schemas.microsoft.com/office/drawing/2014/main" id="{B69685B2-2A24-4AD7-C396-0C41AF5DD1B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37770" y="3269466"/>
            <a:ext cx="3716907" cy="2312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51636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CONOCOM FR">
  <a:themeElements>
    <a:clrScheme name="ECO_NEW_CHART_PPT_2018_2019">
      <a:dk1>
        <a:srgbClr val="573EEF"/>
      </a:dk1>
      <a:lt1>
        <a:sysClr val="window" lastClr="FFFFFF"/>
      </a:lt1>
      <a:dk2>
        <a:srgbClr val="3E0D81"/>
      </a:dk2>
      <a:lt2>
        <a:srgbClr val="E7E6E6"/>
      </a:lt2>
      <a:accent1>
        <a:srgbClr val="573EEF"/>
      </a:accent1>
      <a:accent2>
        <a:srgbClr val="3E0D81"/>
      </a:accent2>
      <a:accent3>
        <a:srgbClr val="8727DB"/>
      </a:accent3>
      <a:accent4>
        <a:srgbClr val="F9D957"/>
      </a:accent4>
      <a:accent5>
        <a:srgbClr val="FF997F"/>
      </a:accent5>
      <a:accent6>
        <a:srgbClr val="CDB8FA"/>
      </a:accent6>
      <a:hlink>
        <a:srgbClr val="A954F3"/>
      </a:hlink>
      <a:folHlink>
        <a:srgbClr val="99E5E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_FR_econocom_v06" id="{6BD2BC2D-D4CC-4EDD-9665-8838CA53E5F5}" vid="{7A5F3061-9967-4EAE-A0B1-2FAC750A2865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5591ce1-b1ff-4c66-bb74-0d8eae11377e" xsi:nil="true"/>
    <lcf76f155ced4ddcb4097134ff3c332f xmlns="377c6807-2d07-4010-a396-e717bf4229ba">
      <Terms xmlns="http://schemas.microsoft.com/office/infopath/2007/PartnerControls"/>
    </lcf76f155ced4ddcb4097134ff3c332f>
    <Import xmlns="377c6807-2d07-4010-a396-e717bf4229b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E431F4ED05164AADE6C271A081A080" ma:contentTypeVersion="20" ma:contentTypeDescription="Crea un document nou" ma:contentTypeScope="" ma:versionID="eaa77afb6d98216073479ec21ce3d441">
  <xsd:schema xmlns:xsd="http://www.w3.org/2001/XMLSchema" xmlns:xs="http://www.w3.org/2001/XMLSchema" xmlns:p="http://schemas.microsoft.com/office/2006/metadata/properties" xmlns:ns2="377c6807-2d07-4010-a396-e717bf4229ba" xmlns:ns3="95591ce1-b1ff-4c66-bb74-0d8eae11377e" targetNamespace="http://schemas.microsoft.com/office/2006/metadata/properties" ma:root="true" ma:fieldsID="4279d2ffa6ebc5a56a9c396c65c51628" ns2:_="" ns3:_="">
    <xsd:import namespace="377c6807-2d07-4010-a396-e717bf4229ba"/>
    <xsd:import namespace="95591ce1-b1ff-4c66-bb74-0d8eae113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Impor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7c6807-2d07-4010-a396-e717bf4229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Etiquetes de la imatge" ma:readOnly="false" ma:fieldId="{5cf76f15-5ced-4ddc-b409-7134ff3c332f}" ma:taxonomyMulti="true" ma:sspId="a76e3b95-d6b2-425e-9eec-a87a1752538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Import" ma:index="26" nillable="true" ma:displayName="Import" ma:format="123.456,00 € (Espanya)" ma:LCID="3082" ma:internalName="Import">
      <xsd:simpleType>
        <xsd:restriction base="dms:Currency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591ce1-b1ff-4c66-bb74-0d8eae11377e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Compartit amb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'ha compartit amb detal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02985f80-3a29-4034-803b-75981678f11c}" ma:internalName="TaxCatchAll" ma:showField="CatchAllData" ma:web="95591ce1-b1ff-4c66-bb74-0d8eae11377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us de contingut"/>
        <xsd:element ref="dc:title" minOccurs="0" maxOccurs="1" ma:index="4" ma:displayName="Títo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03DFE7B-D9AC-46F4-A949-4E07415CD4A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3C0E973-42C5-45FF-BB68-2FF1F50D9372}">
  <ds:schemaRefs>
    <ds:schemaRef ds:uri="http://purl.org/dc/dcmitype/"/>
    <ds:schemaRef ds:uri="http://schemas.microsoft.com/office/2006/metadata/properties"/>
    <ds:schemaRef ds:uri="http://www.w3.org/XML/1998/namespace"/>
    <ds:schemaRef ds:uri="20765bce-439e-44c7-b3a4-97c2e8bd9e9d"/>
    <ds:schemaRef ds:uri="http://purl.org/dc/elements/1.1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d704cd0c-813b-4578-975c-362ffbd135cd"/>
    <ds:schemaRef ds:uri="95591ce1-b1ff-4c66-bb74-0d8eae11377e"/>
    <ds:schemaRef ds:uri="377c6807-2d07-4010-a396-e717bf4229ba"/>
  </ds:schemaRefs>
</ds:datastoreItem>
</file>

<file path=customXml/itemProps3.xml><?xml version="1.0" encoding="utf-8"?>
<ds:datastoreItem xmlns:ds="http://schemas.openxmlformats.org/officeDocument/2006/customXml" ds:itemID="{5E284551-E6FB-4649-A526-07C4B63582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77c6807-2d07-4010-a396-e717bf4229ba"/>
    <ds:schemaRef ds:uri="95591ce1-b1ff-4c66-bb74-0d8eae113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Template_FR_econocom_v06</Template>
  <TotalTime>1412</TotalTime>
  <Words>838</Words>
  <Application>Microsoft Office PowerPoint</Application>
  <PresentationFormat>Pantalla panoràmica</PresentationFormat>
  <Paragraphs>109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12</vt:i4>
      </vt:variant>
    </vt:vector>
  </HeadingPairs>
  <TitlesOfParts>
    <vt:vector size="13" baseType="lpstr">
      <vt:lpstr>ECONOCOM FR</vt:lpstr>
      <vt:lpstr>MANUAL D’ÚS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SAVIN, STEPHANIE</dc:creator>
  <cp:lastModifiedBy>Pol Martí</cp:lastModifiedBy>
  <cp:revision>13</cp:revision>
  <dcterms:created xsi:type="dcterms:W3CDTF">2018-09-03T09:45:21Z</dcterms:created>
  <dcterms:modified xsi:type="dcterms:W3CDTF">2025-12-02T09:31:11Z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0x010100D9E431F4ED05164AADE6C271A081A080</vt:lpwstr>
  </property>
  <property fmtid="{D5CDD505-2E9C-101B-9397-08002B2CF9AE}" pid="3" name="MediaServiceImageTags">
    <vt:lpwstr/>
  </property>
</Properties>
</file>